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69" r:id="rId2"/>
    <p:sldMasterId id="2147483681" r:id="rId3"/>
  </p:sldMasterIdLst>
  <p:sldIdLst>
    <p:sldId id="310" r:id="rId4"/>
    <p:sldId id="311" r:id="rId5"/>
    <p:sldId id="257" r:id="rId6"/>
    <p:sldId id="338" r:id="rId7"/>
    <p:sldId id="329" r:id="rId8"/>
    <p:sldId id="261" r:id="rId9"/>
    <p:sldId id="262" r:id="rId10"/>
    <p:sldId id="260" r:id="rId11"/>
    <p:sldId id="330" r:id="rId12"/>
    <p:sldId id="318" r:id="rId13"/>
    <p:sldId id="332" r:id="rId14"/>
    <p:sldId id="259" r:id="rId15"/>
    <p:sldId id="336" r:id="rId16"/>
    <p:sldId id="337" r:id="rId17"/>
    <p:sldId id="291" r:id="rId18"/>
    <p:sldId id="263" r:id="rId19"/>
    <p:sldId id="299" r:id="rId20"/>
    <p:sldId id="292" r:id="rId21"/>
    <p:sldId id="298" r:id="rId22"/>
    <p:sldId id="265" r:id="rId23"/>
    <p:sldId id="266" r:id="rId24"/>
    <p:sldId id="267" r:id="rId25"/>
    <p:sldId id="293" r:id="rId26"/>
    <p:sldId id="271" r:id="rId27"/>
    <p:sldId id="273" r:id="rId28"/>
    <p:sldId id="295" r:id="rId29"/>
    <p:sldId id="272" r:id="rId30"/>
    <p:sldId id="308" r:id="rId31"/>
    <p:sldId id="275" r:id="rId32"/>
    <p:sldId id="333" r:id="rId33"/>
    <p:sldId id="281" r:id="rId34"/>
    <p:sldId id="282" r:id="rId35"/>
    <p:sldId id="283" r:id="rId36"/>
    <p:sldId id="309" r:id="rId37"/>
    <p:sldId id="286" r:id="rId38"/>
    <p:sldId id="319" r:id="rId39"/>
    <p:sldId id="322" r:id="rId40"/>
    <p:sldId id="312" r:id="rId41"/>
    <p:sldId id="313" r:id="rId42"/>
    <p:sldId id="317" r:id="rId43"/>
    <p:sldId id="320" r:id="rId44"/>
    <p:sldId id="314" r:id="rId45"/>
    <p:sldId id="324" r:id="rId46"/>
    <p:sldId id="325" r:id="rId47"/>
    <p:sldId id="326" r:id="rId48"/>
    <p:sldId id="315" r:id="rId49"/>
    <p:sldId id="323" r:id="rId50"/>
    <p:sldId id="327" r:id="rId5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29E7A73-445D-4E1B-A0AA-1F4D659BE9A6}" v="39" dt="2023-09-15T12:08:25.633"/>
    <p1510:client id="{9A7BF142-8250-4E7D-8ABC-9C410A5A9431}" v="46" dt="2023-01-08T13:07:50.50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112" d="100"/>
          <a:sy n="112" d="100"/>
        </p:scale>
        <p:origin x="43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viewProps" Target="viewProps.xml"/><Relationship Id="rId5" Type="http://schemas.openxmlformats.org/officeDocument/2006/relationships/slide" Target="slides/slide2.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microsoft.com/office/2015/10/relationships/revisionInfo" Target="revisionInfo.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57EFE58-F499-4C28-9939-88AB45C8F520}" type="doc">
      <dgm:prSet loTypeId="urn:microsoft.com/office/officeart/2005/8/layout/hierarchy1" loCatId="hierarchy" qsTypeId="urn:microsoft.com/office/officeart/2005/8/quickstyle/simple3" qsCatId="simple" csTypeId="urn:microsoft.com/office/officeart/2005/8/colors/accent0_2" csCatId="mainScheme"/>
      <dgm:spPr/>
      <dgm:t>
        <a:bodyPr/>
        <a:lstStyle/>
        <a:p>
          <a:endParaRPr lang="en-US"/>
        </a:p>
      </dgm:t>
    </dgm:pt>
    <dgm:pt modelId="{BE764BB5-AE7E-481F-AB8B-63D36207CC33}">
      <dgm:prSet/>
      <dgm:spPr/>
      <dgm:t>
        <a:bodyPr/>
        <a:lstStyle/>
        <a:p>
          <a:r>
            <a:rPr lang="en-US" b="1" u="sng"/>
            <a:t>Heb 11:1-3  </a:t>
          </a:r>
          <a:r>
            <a:rPr lang="en-US" b="1"/>
            <a:t>Now faith is the substance of things hoped for, the evidence of things not seen. 2 For by it the elders obtained a good report. 3 Through faith we understand that the worlds were framed by the word of God, so that things which are seen were not made of things which do appear. KJV</a:t>
          </a:r>
          <a:endParaRPr lang="en-US"/>
        </a:p>
      </dgm:t>
    </dgm:pt>
    <dgm:pt modelId="{BA4F5979-1719-479F-A74F-F607AF002B40}" type="parTrans" cxnId="{2D2FC37F-799A-45DA-9207-B6B50D5F4180}">
      <dgm:prSet/>
      <dgm:spPr/>
      <dgm:t>
        <a:bodyPr/>
        <a:lstStyle/>
        <a:p>
          <a:endParaRPr lang="en-US"/>
        </a:p>
      </dgm:t>
    </dgm:pt>
    <dgm:pt modelId="{661D7DE3-967C-41EA-8989-D341EB9B9871}" type="sibTrans" cxnId="{2D2FC37F-799A-45DA-9207-B6B50D5F4180}">
      <dgm:prSet/>
      <dgm:spPr/>
      <dgm:t>
        <a:bodyPr/>
        <a:lstStyle/>
        <a:p>
          <a:endParaRPr lang="en-US"/>
        </a:p>
      </dgm:t>
    </dgm:pt>
    <dgm:pt modelId="{8A5B8627-1F4D-4E93-98AC-2093ADEE6786}">
      <dgm:prSet/>
      <dgm:spPr/>
      <dgm:t>
        <a:bodyPr/>
        <a:lstStyle/>
        <a:p>
          <a:r>
            <a:rPr lang="en-US" b="1" u="sng"/>
            <a:t>Isa 55:11</a:t>
          </a:r>
          <a:r>
            <a:rPr lang="en-US" b="1"/>
            <a:t>  so is my word that goes out from my mouth — it will not return to me unfulfilled; but it will accomplish what I intend, and cause to succeed what I sent it to do. CJB                                                                                                                        </a:t>
          </a:r>
          <a:endParaRPr lang="en-US"/>
        </a:p>
      </dgm:t>
    </dgm:pt>
    <dgm:pt modelId="{BE4E099F-A955-4BDF-AC3B-9FA7B9E04D6E}" type="parTrans" cxnId="{B5E8D4BB-BE22-4193-BD17-0621570B72E1}">
      <dgm:prSet/>
      <dgm:spPr/>
      <dgm:t>
        <a:bodyPr/>
        <a:lstStyle/>
        <a:p>
          <a:endParaRPr lang="en-US"/>
        </a:p>
      </dgm:t>
    </dgm:pt>
    <dgm:pt modelId="{442D7D67-81D0-4DB3-988F-E8B5B4B6EF2D}" type="sibTrans" cxnId="{B5E8D4BB-BE22-4193-BD17-0621570B72E1}">
      <dgm:prSet/>
      <dgm:spPr/>
      <dgm:t>
        <a:bodyPr/>
        <a:lstStyle/>
        <a:p>
          <a:endParaRPr lang="en-US"/>
        </a:p>
      </dgm:t>
    </dgm:pt>
    <dgm:pt modelId="{BB876C72-2FBA-40AA-A24C-E4153EE719C6}">
      <dgm:prSet/>
      <dgm:spPr/>
      <dgm:t>
        <a:bodyPr/>
        <a:lstStyle/>
        <a:p>
          <a:r>
            <a:rPr lang="en-US" b="1" u="sng"/>
            <a:t>Isa 55:11</a:t>
          </a:r>
          <a:r>
            <a:rPr lang="en-US" b="1"/>
            <a:t>  So shall My word be that goes forth from My mouth; It shall not return to Me void, But it shall accomplish what I please, And it shall prosper in the thing for which I sent it. NKJV</a:t>
          </a:r>
          <a:endParaRPr lang="en-US"/>
        </a:p>
      </dgm:t>
    </dgm:pt>
    <dgm:pt modelId="{8A539F1C-F725-464B-9180-94108184BCD7}" type="parTrans" cxnId="{BE7BC0BC-FF46-47E6-8364-C19C0EEA72F0}">
      <dgm:prSet/>
      <dgm:spPr/>
      <dgm:t>
        <a:bodyPr/>
        <a:lstStyle/>
        <a:p>
          <a:endParaRPr lang="en-US"/>
        </a:p>
      </dgm:t>
    </dgm:pt>
    <dgm:pt modelId="{C65428F8-F358-43BB-91A1-0197CBB726BC}" type="sibTrans" cxnId="{BE7BC0BC-FF46-47E6-8364-C19C0EEA72F0}">
      <dgm:prSet/>
      <dgm:spPr/>
      <dgm:t>
        <a:bodyPr/>
        <a:lstStyle/>
        <a:p>
          <a:endParaRPr lang="en-US"/>
        </a:p>
      </dgm:t>
    </dgm:pt>
    <dgm:pt modelId="{949A2DCA-FB87-45DA-8297-DD0497FB2450}" type="pres">
      <dgm:prSet presAssocID="{357EFE58-F499-4C28-9939-88AB45C8F520}" presName="hierChild1" presStyleCnt="0">
        <dgm:presLayoutVars>
          <dgm:chPref val="1"/>
          <dgm:dir/>
          <dgm:animOne val="branch"/>
          <dgm:animLvl val="lvl"/>
          <dgm:resizeHandles/>
        </dgm:presLayoutVars>
      </dgm:prSet>
      <dgm:spPr/>
    </dgm:pt>
    <dgm:pt modelId="{636AA62C-F68C-4712-A174-48A84760A02C}" type="pres">
      <dgm:prSet presAssocID="{BE764BB5-AE7E-481F-AB8B-63D36207CC33}" presName="hierRoot1" presStyleCnt="0"/>
      <dgm:spPr/>
    </dgm:pt>
    <dgm:pt modelId="{2403CBAD-EB44-47C2-8957-D5B9575DB964}" type="pres">
      <dgm:prSet presAssocID="{BE764BB5-AE7E-481F-AB8B-63D36207CC33}" presName="composite" presStyleCnt="0"/>
      <dgm:spPr/>
    </dgm:pt>
    <dgm:pt modelId="{86CF2DED-0499-47DB-A450-75F92DD20C55}" type="pres">
      <dgm:prSet presAssocID="{BE764BB5-AE7E-481F-AB8B-63D36207CC33}" presName="background" presStyleLbl="node0" presStyleIdx="0" presStyleCnt="3"/>
      <dgm:spPr/>
    </dgm:pt>
    <dgm:pt modelId="{3FACC267-C6D7-4168-98D6-1F325DF4F31E}" type="pres">
      <dgm:prSet presAssocID="{BE764BB5-AE7E-481F-AB8B-63D36207CC33}" presName="text" presStyleLbl="fgAcc0" presStyleIdx="0" presStyleCnt="3">
        <dgm:presLayoutVars>
          <dgm:chPref val="3"/>
        </dgm:presLayoutVars>
      </dgm:prSet>
      <dgm:spPr/>
    </dgm:pt>
    <dgm:pt modelId="{FC9FF79B-6799-4575-A5F4-895993A94612}" type="pres">
      <dgm:prSet presAssocID="{BE764BB5-AE7E-481F-AB8B-63D36207CC33}" presName="hierChild2" presStyleCnt="0"/>
      <dgm:spPr/>
    </dgm:pt>
    <dgm:pt modelId="{2D4695A4-92B5-4E36-ADC5-80ADA73EE20A}" type="pres">
      <dgm:prSet presAssocID="{8A5B8627-1F4D-4E93-98AC-2093ADEE6786}" presName="hierRoot1" presStyleCnt="0"/>
      <dgm:spPr/>
    </dgm:pt>
    <dgm:pt modelId="{7D6BCC3B-73D7-4470-B471-8C3346B1542E}" type="pres">
      <dgm:prSet presAssocID="{8A5B8627-1F4D-4E93-98AC-2093ADEE6786}" presName="composite" presStyleCnt="0"/>
      <dgm:spPr/>
    </dgm:pt>
    <dgm:pt modelId="{848C2B77-8F0D-4A75-ACE6-21B3A0252540}" type="pres">
      <dgm:prSet presAssocID="{8A5B8627-1F4D-4E93-98AC-2093ADEE6786}" presName="background" presStyleLbl="node0" presStyleIdx="1" presStyleCnt="3"/>
      <dgm:spPr/>
    </dgm:pt>
    <dgm:pt modelId="{14C65B3B-F640-4B2F-ACF6-A153F9630691}" type="pres">
      <dgm:prSet presAssocID="{8A5B8627-1F4D-4E93-98AC-2093ADEE6786}" presName="text" presStyleLbl="fgAcc0" presStyleIdx="1" presStyleCnt="3">
        <dgm:presLayoutVars>
          <dgm:chPref val="3"/>
        </dgm:presLayoutVars>
      </dgm:prSet>
      <dgm:spPr/>
    </dgm:pt>
    <dgm:pt modelId="{CF70C910-82B2-47C6-B9EB-AC5DE53E8415}" type="pres">
      <dgm:prSet presAssocID="{8A5B8627-1F4D-4E93-98AC-2093ADEE6786}" presName="hierChild2" presStyleCnt="0"/>
      <dgm:spPr/>
    </dgm:pt>
    <dgm:pt modelId="{A4B78C37-C890-4868-8F67-A158232319EA}" type="pres">
      <dgm:prSet presAssocID="{BB876C72-2FBA-40AA-A24C-E4153EE719C6}" presName="hierRoot1" presStyleCnt="0"/>
      <dgm:spPr/>
    </dgm:pt>
    <dgm:pt modelId="{6E45BD80-46B0-409F-80DD-60BBBC594313}" type="pres">
      <dgm:prSet presAssocID="{BB876C72-2FBA-40AA-A24C-E4153EE719C6}" presName="composite" presStyleCnt="0"/>
      <dgm:spPr/>
    </dgm:pt>
    <dgm:pt modelId="{311F9F3B-B31B-4A01-9C7C-CF2CF0796EF3}" type="pres">
      <dgm:prSet presAssocID="{BB876C72-2FBA-40AA-A24C-E4153EE719C6}" presName="background" presStyleLbl="node0" presStyleIdx="2" presStyleCnt="3"/>
      <dgm:spPr/>
    </dgm:pt>
    <dgm:pt modelId="{A8E678FB-43D2-4BCC-A640-89848DD9581D}" type="pres">
      <dgm:prSet presAssocID="{BB876C72-2FBA-40AA-A24C-E4153EE719C6}" presName="text" presStyleLbl="fgAcc0" presStyleIdx="2" presStyleCnt="3">
        <dgm:presLayoutVars>
          <dgm:chPref val="3"/>
        </dgm:presLayoutVars>
      </dgm:prSet>
      <dgm:spPr/>
    </dgm:pt>
    <dgm:pt modelId="{7FA5FD79-3367-495C-B8D3-53DAE1199E80}" type="pres">
      <dgm:prSet presAssocID="{BB876C72-2FBA-40AA-A24C-E4153EE719C6}" presName="hierChild2" presStyleCnt="0"/>
      <dgm:spPr/>
    </dgm:pt>
  </dgm:ptLst>
  <dgm:cxnLst>
    <dgm:cxn modelId="{5DB8DC2D-2C2A-407F-90AE-503040A1DA91}" type="presOf" srcId="{BB876C72-2FBA-40AA-A24C-E4153EE719C6}" destId="{A8E678FB-43D2-4BCC-A640-89848DD9581D}" srcOrd="0" destOrd="0" presId="urn:microsoft.com/office/officeart/2005/8/layout/hierarchy1"/>
    <dgm:cxn modelId="{06B1215A-FB7C-413C-9D70-13D930E4330C}" type="presOf" srcId="{BE764BB5-AE7E-481F-AB8B-63D36207CC33}" destId="{3FACC267-C6D7-4168-98D6-1F325DF4F31E}" srcOrd="0" destOrd="0" presId="urn:microsoft.com/office/officeart/2005/8/layout/hierarchy1"/>
    <dgm:cxn modelId="{2D2FC37F-799A-45DA-9207-B6B50D5F4180}" srcId="{357EFE58-F499-4C28-9939-88AB45C8F520}" destId="{BE764BB5-AE7E-481F-AB8B-63D36207CC33}" srcOrd="0" destOrd="0" parTransId="{BA4F5979-1719-479F-A74F-F607AF002B40}" sibTransId="{661D7DE3-967C-41EA-8989-D341EB9B9871}"/>
    <dgm:cxn modelId="{6C87D5AD-C931-4E25-A3ED-DDB826E5CC13}" type="presOf" srcId="{357EFE58-F499-4C28-9939-88AB45C8F520}" destId="{949A2DCA-FB87-45DA-8297-DD0497FB2450}" srcOrd="0" destOrd="0" presId="urn:microsoft.com/office/officeart/2005/8/layout/hierarchy1"/>
    <dgm:cxn modelId="{B5E8D4BB-BE22-4193-BD17-0621570B72E1}" srcId="{357EFE58-F499-4C28-9939-88AB45C8F520}" destId="{8A5B8627-1F4D-4E93-98AC-2093ADEE6786}" srcOrd="1" destOrd="0" parTransId="{BE4E099F-A955-4BDF-AC3B-9FA7B9E04D6E}" sibTransId="{442D7D67-81D0-4DB3-988F-E8B5B4B6EF2D}"/>
    <dgm:cxn modelId="{BE7BC0BC-FF46-47E6-8364-C19C0EEA72F0}" srcId="{357EFE58-F499-4C28-9939-88AB45C8F520}" destId="{BB876C72-2FBA-40AA-A24C-E4153EE719C6}" srcOrd="2" destOrd="0" parTransId="{8A539F1C-F725-464B-9180-94108184BCD7}" sibTransId="{C65428F8-F358-43BB-91A1-0197CBB726BC}"/>
    <dgm:cxn modelId="{AE8847DF-CF16-4592-B5E1-F83BD3841482}" type="presOf" srcId="{8A5B8627-1F4D-4E93-98AC-2093ADEE6786}" destId="{14C65B3B-F640-4B2F-ACF6-A153F9630691}" srcOrd="0" destOrd="0" presId="urn:microsoft.com/office/officeart/2005/8/layout/hierarchy1"/>
    <dgm:cxn modelId="{F3F1ABF8-83BB-4C55-9FC0-C487193BA3BB}" type="presParOf" srcId="{949A2DCA-FB87-45DA-8297-DD0497FB2450}" destId="{636AA62C-F68C-4712-A174-48A84760A02C}" srcOrd="0" destOrd="0" presId="urn:microsoft.com/office/officeart/2005/8/layout/hierarchy1"/>
    <dgm:cxn modelId="{EFC10786-9388-46FE-936D-1F7231A613AB}" type="presParOf" srcId="{636AA62C-F68C-4712-A174-48A84760A02C}" destId="{2403CBAD-EB44-47C2-8957-D5B9575DB964}" srcOrd="0" destOrd="0" presId="urn:microsoft.com/office/officeart/2005/8/layout/hierarchy1"/>
    <dgm:cxn modelId="{B102FF4F-8175-4A13-86FE-62A7714622A9}" type="presParOf" srcId="{2403CBAD-EB44-47C2-8957-D5B9575DB964}" destId="{86CF2DED-0499-47DB-A450-75F92DD20C55}" srcOrd="0" destOrd="0" presId="urn:microsoft.com/office/officeart/2005/8/layout/hierarchy1"/>
    <dgm:cxn modelId="{7A662F32-F11C-4C43-9493-2CCCE8A358B8}" type="presParOf" srcId="{2403CBAD-EB44-47C2-8957-D5B9575DB964}" destId="{3FACC267-C6D7-4168-98D6-1F325DF4F31E}" srcOrd="1" destOrd="0" presId="urn:microsoft.com/office/officeart/2005/8/layout/hierarchy1"/>
    <dgm:cxn modelId="{5834CA07-EC51-4A86-A0D1-07C42B09DE96}" type="presParOf" srcId="{636AA62C-F68C-4712-A174-48A84760A02C}" destId="{FC9FF79B-6799-4575-A5F4-895993A94612}" srcOrd="1" destOrd="0" presId="urn:microsoft.com/office/officeart/2005/8/layout/hierarchy1"/>
    <dgm:cxn modelId="{6BE7020B-D6D2-4383-8EBA-A7C1DE12103A}" type="presParOf" srcId="{949A2DCA-FB87-45DA-8297-DD0497FB2450}" destId="{2D4695A4-92B5-4E36-ADC5-80ADA73EE20A}" srcOrd="1" destOrd="0" presId="urn:microsoft.com/office/officeart/2005/8/layout/hierarchy1"/>
    <dgm:cxn modelId="{3195525A-9C05-4646-A5A3-C9D91CE95BCD}" type="presParOf" srcId="{2D4695A4-92B5-4E36-ADC5-80ADA73EE20A}" destId="{7D6BCC3B-73D7-4470-B471-8C3346B1542E}" srcOrd="0" destOrd="0" presId="urn:microsoft.com/office/officeart/2005/8/layout/hierarchy1"/>
    <dgm:cxn modelId="{D4E939F4-CFFE-4A55-BC92-6B47F0B68BCB}" type="presParOf" srcId="{7D6BCC3B-73D7-4470-B471-8C3346B1542E}" destId="{848C2B77-8F0D-4A75-ACE6-21B3A0252540}" srcOrd="0" destOrd="0" presId="urn:microsoft.com/office/officeart/2005/8/layout/hierarchy1"/>
    <dgm:cxn modelId="{CC38EDF3-6DA1-4275-B653-58F658256A35}" type="presParOf" srcId="{7D6BCC3B-73D7-4470-B471-8C3346B1542E}" destId="{14C65B3B-F640-4B2F-ACF6-A153F9630691}" srcOrd="1" destOrd="0" presId="urn:microsoft.com/office/officeart/2005/8/layout/hierarchy1"/>
    <dgm:cxn modelId="{993B1CBE-FD78-410F-B2E6-D73B98861B9E}" type="presParOf" srcId="{2D4695A4-92B5-4E36-ADC5-80ADA73EE20A}" destId="{CF70C910-82B2-47C6-B9EB-AC5DE53E8415}" srcOrd="1" destOrd="0" presId="urn:microsoft.com/office/officeart/2005/8/layout/hierarchy1"/>
    <dgm:cxn modelId="{98318447-4764-4660-A1A8-A39729662D37}" type="presParOf" srcId="{949A2DCA-FB87-45DA-8297-DD0497FB2450}" destId="{A4B78C37-C890-4868-8F67-A158232319EA}" srcOrd="2" destOrd="0" presId="urn:microsoft.com/office/officeart/2005/8/layout/hierarchy1"/>
    <dgm:cxn modelId="{D224B9CE-86C5-487D-AE1A-235F51BA6E3B}" type="presParOf" srcId="{A4B78C37-C890-4868-8F67-A158232319EA}" destId="{6E45BD80-46B0-409F-80DD-60BBBC594313}" srcOrd="0" destOrd="0" presId="urn:microsoft.com/office/officeart/2005/8/layout/hierarchy1"/>
    <dgm:cxn modelId="{3B5304D6-5F7F-4F3E-9956-22A6517A5B32}" type="presParOf" srcId="{6E45BD80-46B0-409F-80DD-60BBBC594313}" destId="{311F9F3B-B31B-4A01-9C7C-CF2CF0796EF3}" srcOrd="0" destOrd="0" presId="urn:microsoft.com/office/officeart/2005/8/layout/hierarchy1"/>
    <dgm:cxn modelId="{33E1310A-7A6E-408F-9299-616C222EF449}" type="presParOf" srcId="{6E45BD80-46B0-409F-80DD-60BBBC594313}" destId="{A8E678FB-43D2-4BCC-A640-89848DD9581D}" srcOrd="1" destOrd="0" presId="urn:microsoft.com/office/officeart/2005/8/layout/hierarchy1"/>
    <dgm:cxn modelId="{5C7076D4-F788-459B-8BF1-E29ED9AFEC81}" type="presParOf" srcId="{A4B78C37-C890-4868-8F67-A158232319EA}" destId="{7FA5FD79-3367-495C-B8D3-53DAE1199E80}"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309ECC3-5BE2-41D8-B444-FCF73D72A1F7}" type="doc">
      <dgm:prSet loTypeId="urn:microsoft.com/office/officeart/2005/8/layout/default" loCatId="list" qsTypeId="urn:microsoft.com/office/officeart/2005/8/quickstyle/simple3" qsCatId="simple" csTypeId="urn:microsoft.com/office/officeart/2005/8/colors/accent4_1" csCatId="accent4" phldr="1"/>
      <dgm:spPr/>
      <dgm:t>
        <a:bodyPr/>
        <a:lstStyle/>
        <a:p>
          <a:endParaRPr lang="en-US"/>
        </a:p>
      </dgm:t>
    </dgm:pt>
    <dgm:pt modelId="{1ADA18F0-0521-4978-8877-B6A3747BB344}">
      <dgm:prSet/>
      <dgm:spPr/>
      <dgm:t>
        <a:bodyPr/>
        <a:lstStyle/>
        <a:p>
          <a:r>
            <a:rPr lang="en-US" b="1" u="sng"/>
            <a:t>Prophecy: </a:t>
          </a:r>
          <a:r>
            <a:rPr lang="en-US" b="1"/>
            <a:t>(prophetetia) (Pro, “for/forth” ; phemi, “to speak”) </a:t>
          </a:r>
          <a:endParaRPr lang="en-US"/>
        </a:p>
      </dgm:t>
    </dgm:pt>
    <dgm:pt modelId="{66348ED0-713F-4928-AD6E-9EA66FE7774D}" type="parTrans" cxnId="{24F67C48-AAD7-4159-AD83-E2EB74B26DE3}">
      <dgm:prSet/>
      <dgm:spPr/>
      <dgm:t>
        <a:bodyPr/>
        <a:lstStyle/>
        <a:p>
          <a:endParaRPr lang="en-US"/>
        </a:p>
      </dgm:t>
    </dgm:pt>
    <dgm:pt modelId="{FCE25F6E-112B-4108-96B4-AF67D9040F63}" type="sibTrans" cxnId="{24F67C48-AAD7-4159-AD83-E2EB74B26DE3}">
      <dgm:prSet/>
      <dgm:spPr/>
      <dgm:t>
        <a:bodyPr/>
        <a:lstStyle/>
        <a:p>
          <a:endParaRPr lang="en-US"/>
        </a:p>
      </dgm:t>
    </dgm:pt>
    <dgm:pt modelId="{59565B01-9D07-41E3-8462-1EC740A2B920}">
      <dgm:prSet/>
      <dgm:spPr/>
      <dgm:t>
        <a:bodyPr/>
        <a:lstStyle/>
        <a:p>
          <a:r>
            <a:rPr lang="en-US" b="1" dirty="0"/>
            <a:t>The speaking forth of the heart, mind and counsel of God.  </a:t>
          </a:r>
          <a:endParaRPr lang="en-US" dirty="0"/>
        </a:p>
      </dgm:t>
    </dgm:pt>
    <dgm:pt modelId="{57483FB2-0272-42A4-8EF4-FC60053B910D}" type="parTrans" cxnId="{77F5CC25-A76D-4D34-A9C9-03D9340DAF59}">
      <dgm:prSet/>
      <dgm:spPr/>
      <dgm:t>
        <a:bodyPr/>
        <a:lstStyle/>
        <a:p>
          <a:endParaRPr lang="en-US"/>
        </a:p>
      </dgm:t>
    </dgm:pt>
    <dgm:pt modelId="{6B0840CD-26AA-47C7-8922-E89E52A648D2}" type="sibTrans" cxnId="{77F5CC25-A76D-4D34-A9C9-03D9340DAF59}">
      <dgm:prSet/>
      <dgm:spPr/>
      <dgm:t>
        <a:bodyPr/>
        <a:lstStyle/>
        <a:p>
          <a:endParaRPr lang="en-US"/>
        </a:p>
      </dgm:t>
    </dgm:pt>
    <dgm:pt modelId="{9DBDC6B8-90C4-4B65-99E9-E5D1E9C9C160}">
      <dgm:prSet/>
      <dgm:spPr/>
      <dgm:t>
        <a:bodyPr/>
        <a:lstStyle/>
        <a:p>
          <a:r>
            <a:rPr lang="en-US" b="1" dirty="0"/>
            <a:t>This word also means to bubble up, to flow forth, or to cause to drop like rain. </a:t>
          </a:r>
          <a:endParaRPr lang="en-US" dirty="0"/>
        </a:p>
      </dgm:t>
    </dgm:pt>
    <dgm:pt modelId="{7267FD09-494B-48C4-931D-074A08999FC8}" type="parTrans" cxnId="{445B5415-F702-4238-A9D7-1FB95F6674CC}">
      <dgm:prSet/>
      <dgm:spPr/>
      <dgm:t>
        <a:bodyPr/>
        <a:lstStyle/>
        <a:p>
          <a:endParaRPr lang="en-US"/>
        </a:p>
      </dgm:t>
    </dgm:pt>
    <dgm:pt modelId="{E4C8808C-7690-473B-A409-DFE208A8984F}" type="sibTrans" cxnId="{445B5415-F702-4238-A9D7-1FB95F6674CC}">
      <dgm:prSet/>
      <dgm:spPr/>
      <dgm:t>
        <a:bodyPr/>
        <a:lstStyle/>
        <a:p>
          <a:endParaRPr lang="en-US"/>
        </a:p>
      </dgm:t>
    </dgm:pt>
    <dgm:pt modelId="{1117243A-A166-43F9-B838-6188548AB89B}">
      <dgm:prSet/>
      <dgm:spPr/>
      <dgm:t>
        <a:bodyPr/>
        <a:lstStyle/>
        <a:p>
          <a:r>
            <a:rPr lang="en-US" b="1" dirty="0"/>
            <a:t>It is the declaration of that which cannot be known by natural means.</a:t>
          </a:r>
          <a:endParaRPr lang="en-US" dirty="0"/>
        </a:p>
      </dgm:t>
    </dgm:pt>
    <dgm:pt modelId="{6007CC12-02F3-41CC-9B8A-5AC8C5E5DFA0}" type="parTrans" cxnId="{012B4C72-A66B-48F3-B53F-64D5B9546571}">
      <dgm:prSet/>
      <dgm:spPr/>
      <dgm:t>
        <a:bodyPr/>
        <a:lstStyle/>
        <a:p>
          <a:endParaRPr lang="en-US"/>
        </a:p>
      </dgm:t>
    </dgm:pt>
    <dgm:pt modelId="{04621F27-C4F8-43D0-A69B-4AD22D120BDE}" type="sibTrans" cxnId="{012B4C72-A66B-48F3-B53F-64D5B9546571}">
      <dgm:prSet/>
      <dgm:spPr/>
      <dgm:t>
        <a:bodyPr/>
        <a:lstStyle/>
        <a:p>
          <a:endParaRPr lang="en-US"/>
        </a:p>
      </dgm:t>
    </dgm:pt>
    <dgm:pt modelId="{C0CED937-0239-4019-8507-88267F9F0E82}">
      <dgm:prSet/>
      <dgm:spPr/>
      <dgm:t>
        <a:bodyPr/>
        <a:lstStyle/>
        <a:p>
          <a:r>
            <a:rPr lang="en-US" b="1" dirty="0"/>
            <a:t>It is the forth-telling of the will of God, whether with reference to the past, the present, or the future.</a:t>
          </a:r>
          <a:endParaRPr lang="en-US" dirty="0"/>
        </a:p>
      </dgm:t>
    </dgm:pt>
    <dgm:pt modelId="{F23FDD84-DEE4-416F-9C27-DEB0398FCBC3}" type="parTrans" cxnId="{E1F4DDA5-5610-4FBC-BBEA-907D1EE04D66}">
      <dgm:prSet/>
      <dgm:spPr/>
      <dgm:t>
        <a:bodyPr/>
        <a:lstStyle/>
        <a:p>
          <a:endParaRPr lang="en-US"/>
        </a:p>
      </dgm:t>
    </dgm:pt>
    <dgm:pt modelId="{E6A54A89-F095-46B9-A3CF-A1DA6ADB580A}" type="sibTrans" cxnId="{E1F4DDA5-5610-4FBC-BBEA-907D1EE04D66}">
      <dgm:prSet/>
      <dgm:spPr/>
      <dgm:t>
        <a:bodyPr/>
        <a:lstStyle/>
        <a:p>
          <a:endParaRPr lang="en-US"/>
        </a:p>
      </dgm:t>
    </dgm:pt>
    <dgm:pt modelId="{6FEEA0BB-F392-40FF-AF38-55101489B9AD}">
      <dgm:prSet/>
      <dgm:spPr/>
      <dgm:t>
        <a:bodyPr/>
        <a:lstStyle/>
        <a:p>
          <a:r>
            <a:rPr lang="en-US" b="1" dirty="0"/>
            <a:t>It is the Holy Spirit expressing the thoughts and desires of Christ through a human voice.</a:t>
          </a:r>
          <a:endParaRPr lang="en-US" dirty="0"/>
        </a:p>
      </dgm:t>
    </dgm:pt>
    <dgm:pt modelId="{9377C501-7E08-446E-AB32-B572E22687AA}" type="parTrans" cxnId="{ED8B4BE8-2D2D-417B-BF47-044B5F13F410}">
      <dgm:prSet/>
      <dgm:spPr/>
      <dgm:t>
        <a:bodyPr/>
        <a:lstStyle/>
        <a:p>
          <a:endParaRPr lang="en-US"/>
        </a:p>
      </dgm:t>
    </dgm:pt>
    <dgm:pt modelId="{127B0AE3-A217-4174-9299-C84B8FE6F9FE}" type="sibTrans" cxnId="{ED8B4BE8-2D2D-417B-BF47-044B5F13F410}">
      <dgm:prSet/>
      <dgm:spPr/>
      <dgm:t>
        <a:bodyPr/>
        <a:lstStyle/>
        <a:p>
          <a:endParaRPr lang="en-US"/>
        </a:p>
      </dgm:t>
    </dgm:pt>
    <dgm:pt modelId="{056D4FFC-09F8-4F9A-B0D2-8EBE4E49225D}" type="pres">
      <dgm:prSet presAssocID="{7309ECC3-5BE2-41D8-B444-FCF73D72A1F7}" presName="diagram" presStyleCnt="0">
        <dgm:presLayoutVars>
          <dgm:dir/>
          <dgm:resizeHandles val="exact"/>
        </dgm:presLayoutVars>
      </dgm:prSet>
      <dgm:spPr/>
    </dgm:pt>
    <dgm:pt modelId="{096995D0-8747-4286-A9A6-B560D9BB69C4}" type="pres">
      <dgm:prSet presAssocID="{1ADA18F0-0521-4978-8877-B6A3747BB344}" presName="node" presStyleLbl="node1" presStyleIdx="0" presStyleCnt="6">
        <dgm:presLayoutVars>
          <dgm:bulletEnabled val="1"/>
        </dgm:presLayoutVars>
      </dgm:prSet>
      <dgm:spPr/>
    </dgm:pt>
    <dgm:pt modelId="{321B9B08-1C35-4110-A793-4D273702D1B3}" type="pres">
      <dgm:prSet presAssocID="{FCE25F6E-112B-4108-96B4-AF67D9040F63}" presName="sibTrans" presStyleCnt="0"/>
      <dgm:spPr/>
    </dgm:pt>
    <dgm:pt modelId="{FBA3D899-F334-4D47-A2D4-7BD32DA960A0}" type="pres">
      <dgm:prSet presAssocID="{59565B01-9D07-41E3-8462-1EC740A2B920}" presName="node" presStyleLbl="node1" presStyleIdx="1" presStyleCnt="6">
        <dgm:presLayoutVars>
          <dgm:bulletEnabled val="1"/>
        </dgm:presLayoutVars>
      </dgm:prSet>
      <dgm:spPr/>
    </dgm:pt>
    <dgm:pt modelId="{1AB390D8-C368-4FFA-94AD-8AE5225CD849}" type="pres">
      <dgm:prSet presAssocID="{6B0840CD-26AA-47C7-8922-E89E52A648D2}" presName="sibTrans" presStyleCnt="0"/>
      <dgm:spPr/>
    </dgm:pt>
    <dgm:pt modelId="{74D2065E-4F57-472A-8BC1-B822D8EC8EBC}" type="pres">
      <dgm:prSet presAssocID="{9DBDC6B8-90C4-4B65-99E9-E5D1E9C9C160}" presName="node" presStyleLbl="node1" presStyleIdx="2" presStyleCnt="6">
        <dgm:presLayoutVars>
          <dgm:bulletEnabled val="1"/>
        </dgm:presLayoutVars>
      </dgm:prSet>
      <dgm:spPr/>
    </dgm:pt>
    <dgm:pt modelId="{D49ED055-4D64-46A0-8557-A2B2116748EB}" type="pres">
      <dgm:prSet presAssocID="{E4C8808C-7690-473B-A409-DFE208A8984F}" presName="sibTrans" presStyleCnt="0"/>
      <dgm:spPr/>
    </dgm:pt>
    <dgm:pt modelId="{79462C08-DEB6-4B28-BF49-6A2A5DBC32E9}" type="pres">
      <dgm:prSet presAssocID="{1117243A-A166-43F9-B838-6188548AB89B}" presName="node" presStyleLbl="node1" presStyleIdx="3" presStyleCnt="6">
        <dgm:presLayoutVars>
          <dgm:bulletEnabled val="1"/>
        </dgm:presLayoutVars>
      </dgm:prSet>
      <dgm:spPr/>
    </dgm:pt>
    <dgm:pt modelId="{E3D485D9-A0E5-464F-A451-5969D4EB64E1}" type="pres">
      <dgm:prSet presAssocID="{04621F27-C4F8-43D0-A69B-4AD22D120BDE}" presName="sibTrans" presStyleCnt="0"/>
      <dgm:spPr/>
    </dgm:pt>
    <dgm:pt modelId="{80E384F5-C455-4CEA-B2BC-3FAD4A8108D4}" type="pres">
      <dgm:prSet presAssocID="{C0CED937-0239-4019-8507-88267F9F0E82}" presName="node" presStyleLbl="node1" presStyleIdx="4" presStyleCnt="6">
        <dgm:presLayoutVars>
          <dgm:bulletEnabled val="1"/>
        </dgm:presLayoutVars>
      </dgm:prSet>
      <dgm:spPr/>
    </dgm:pt>
    <dgm:pt modelId="{E35C2E4A-18BE-45FD-A5DD-4C26175CD13C}" type="pres">
      <dgm:prSet presAssocID="{E6A54A89-F095-46B9-A3CF-A1DA6ADB580A}" presName="sibTrans" presStyleCnt="0"/>
      <dgm:spPr/>
    </dgm:pt>
    <dgm:pt modelId="{EC08D682-8E19-4059-8293-3452B46E0B7E}" type="pres">
      <dgm:prSet presAssocID="{6FEEA0BB-F392-40FF-AF38-55101489B9AD}" presName="node" presStyleLbl="node1" presStyleIdx="5" presStyleCnt="6">
        <dgm:presLayoutVars>
          <dgm:bulletEnabled val="1"/>
        </dgm:presLayoutVars>
      </dgm:prSet>
      <dgm:spPr/>
    </dgm:pt>
  </dgm:ptLst>
  <dgm:cxnLst>
    <dgm:cxn modelId="{445B5415-F702-4238-A9D7-1FB95F6674CC}" srcId="{7309ECC3-5BE2-41D8-B444-FCF73D72A1F7}" destId="{9DBDC6B8-90C4-4B65-99E9-E5D1E9C9C160}" srcOrd="2" destOrd="0" parTransId="{7267FD09-494B-48C4-931D-074A08999FC8}" sibTransId="{E4C8808C-7690-473B-A409-DFE208A8984F}"/>
    <dgm:cxn modelId="{77F5CC25-A76D-4D34-A9C9-03D9340DAF59}" srcId="{7309ECC3-5BE2-41D8-B444-FCF73D72A1F7}" destId="{59565B01-9D07-41E3-8462-1EC740A2B920}" srcOrd="1" destOrd="0" parTransId="{57483FB2-0272-42A4-8EF4-FC60053B910D}" sibTransId="{6B0840CD-26AA-47C7-8922-E89E52A648D2}"/>
    <dgm:cxn modelId="{C25D7A26-191E-4B24-B054-0FE16BAC266C}" type="presOf" srcId="{9DBDC6B8-90C4-4B65-99E9-E5D1E9C9C160}" destId="{74D2065E-4F57-472A-8BC1-B822D8EC8EBC}" srcOrd="0" destOrd="0" presId="urn:microsoft.com/office/officeart/2005/8/layout/default"/>
    <dgm:cxn modelId="{A8221439-FAD4-4417-8870-214DB9088AD3}" type="presOf" srcId="{1117243A-A166-43F9-B838-6188548AB89B}" destId="{79462C08-DEB6-4B28-BF49-6A2A5DBC32E9}" srcOrd="0" destOrd="0" presId="urn:microsoft.com/office/officeart/2005/8/layout/default"/>
    <dgm:cxn modelId="{24F67C48-AAD7-4159-AD83-E2EB74B26DE3}" srcId="{7309ECC3-5BE2-41D8-B444-FCF73D72A1F7}" destId="{1ADA18F0-0521-4978-8877-B6A3747BB344}" srcOrd="0" destOrd="0" parTransId="{66348ED0-713F-4928-AD6E-9EA66FE7774D}" sibTransId="{FCE25F6E-112B-4108-96B4-AF67D9040F63}"/>
    <dgm:cxn modelId="{012B4C72-A66B-48F3-B53F-64D5B9546571}" srcId="{7309ECC3-5BE2-41D8-B444-FCF73D72A1F7}" destId="{1117243A-A166-43F9-B838-6188548AB89B}" srcOrd="3" destOrd="0" parTransId="{6007CC12-02F3-41CC-9B8A-5AC8C5E5DFA0}" sibTransId="{04621F27-C4F8-43D0-A69B-4AD22D120BDE}"/>
    <dgm:cxn modelId="{F147F199-9D55-49BC-AD25-9A2C054A288B}" type="presOf" srcId="{6FEEA0BB-F392-40FF-AF38-55101489B9AD}" destId="{EC08D682-8E19-4059-8293-3452B46E0B7E}" srcOrd="0" destOrd="0" presId="urn:microsoft.com/office/officeart/2005/8/layout/default"/>
    <dgm:cxn modelId="{E1F4DDA5-5610-4FBC-BBEA-907D1EE04D66}" srcId="{7309ECC3-5BE2-41D8-B444-FCF73D72A1F7}" destId="{C0CED937-0239-4019-8507-88267F9F0E82}" srcOrd="4" destOrd="0" parTransId="{F23FDD84-DEE4-416F-9C27-DEB0398FCBC3}" sibTransId="{E6A54A89-F095-46B9-A3CF-A1DA6ADB580A}"/>
    <dgm:cxn modelId="{26C489D4-C8A3-4D59-963E-FA896EB7B669}" type="presOf" srcId="{C0CED937-0239-4019-8507-88267F9F0E82}" destId="{80E384F5-C455-4CEA-B2BC-3FAD4A8108D4}" srcOrd="0" destOrd="0" presId="urn:microsoft.com/office/officeart/2005/8/layout/default"/>
    <dgm:cxn modelId="{D87DA6D5-59B5-4A3C-8D7B-3F6D987D957C}" type="presOf" srcId="{59565B01-9D07-41E3-8462-1EC740A2B920}" destId="{FBA3D899-F334-4D47-A2D4-7BD32DA960A0}" srcOrd="0" destOrd="0" presId="urn:microsoft.com/office/officeart/2005/8/layout/default"/>
    <dgm:cxn modelId="{ED8B4BE8-2D2D-417B-BF47-044B5F13F410}" srcId="{7309ECC3-5BE2-41D8-B444-FCF73D72A1F7}" destId="{6FEEA0BB-F392-40FF-AF38-55101489B9AD}" srcOrd="5" destOrd="0" parTransId="{9377C501-7E08-446E-AB32-B572E22687AA}" sibTransId="{127B0AE3-A217-4174-9299-C84B8FE6F9FE}"/>
    <dgm:cxn modelId="{1F6BC0EC-167E-4484-BC2F-A7397D72E8A8}" type="presOf" srcId="{7309ECC3-5BE2-41D8-B444-FCF73D72A1F7}" destId="{056D4FFC-09F8-4F9A-B0D2-8EBE4E49225D}" srcOrd="0" destOrd="0" presId="urn:microsoft.com/office/officeart/2005/8/layout/default"/>
    <dgm:cxn modelId="{23C7BDF5-CCE9-441F-BF03-CBDBFF230324}" type="presOf" srcId="{1ADA18F0-0521-4978-8877-B6A3747BB344}" destId="{096995D0-8747-4286-A9A6-B560D9BB69C4}" srcOrd="0" destOrd="0" presId="urn:microsoft.com/office/officeart/2005/8/layout/default"/>
    <dgm:cxn modelId="{8F95D418-DEDD-426D-9180-9610C3DDC55E}" type="presParOf" srcId="{056D4FFC-09F8-4F9A-B0D2-8EBE4E49225D}" destId="{096995D0-8747-4286-A9A6-B560D9BB69C4}" srcOrd="0" destOrd="0" presId="urn:microsoft.com/office/officeart/2005/8/layout/default"/>
    <dgm:cxn modelId="{4B456D95-A923-4667-804F-40AAC3CCAB2C}" type="presParOf" srcId="{056D4FFC-09F8-4F9A-B0D2-8EBE4E49225D}" destId="{321B9B08-1C35-4110-A793-4D273702D1B3}" srcOrd="1" destOrd="0" presId="urn:microsoft.com/office/officeart/2005/8/layout/default"/>
    <dgm:cxn modelId="{4E0FECD2-DED7-4EF5-A6D2-F29F7367342E}" type="presParOf" srcId="{056D4FFC-09F8-4F9A-B0D2-8EBE4E49225D}" destId="{FBA3D899-F334-4D47-A2D4-7BD32DA960A0}" srcOrd="2" destOrd="0" presId="urn:microsoft.com/office/officeart/2005/8/layout/default"/>
    <dgm:cxn modelId="{D340D115-0603-4849-8C9E-3413E04831C9}" type="presParOf" srcId="{056D4FFC-09F8-4F9A-B0D2-8EBE4E49225D}" destId="{1AB390D8-C368-4FFA-94AD-8AE5225CD849}" srcOrd="3" destOrd="0" presId="urn:microsoft.com/office/officeart/2005/8/layout/default"/>
    <dgm:cxn modelId="{40C5B363-7BF9-4247-B591-1C353D76BC00}" type="presParOf" srcId="{056D4FFC-09F8-4F9A-B0D2-8EBE4E49225D}" destId="{74D2065E-4F57-472A-8BC1-B822D8EC8EBC}" srcOrd="4" destOrd="0" presId="urn:microsoft.com/office/officeart/2005/8/layout/default"/>
    <dgm:cxn modelId="{D8A98220-DEA8-4CBB-AA81-C32254858EAC}" type="presParOf" srcId="{056D4FFC-09F8-4F9A-B0D2-8EBE4E49225D}" destId="{D49ED055-4D64-46A0-8557-A2B2116748EB}" srcOrd="5" destOrd="0" presId="urn:microsoft.com/office/officeart/2005/8/layout/default"/>
    <dgm:cxn modelId="{1DAC6ED8-CC77-41D4-8DAC-204D59CF5F85}" type="presParOf" srcId="{056D4FFC-09F8-4F9A-B0D2-8EBE4E49225D}" destId="{79462C08-DEB6-4B28-BF49-6A2A5DBC32E9}" srcOrd="6" destOrd="0" presId="urn:microsoft.com/office/officeart/2005/8/layout/default"/>
    <dgm:cxn modelId="{5144A9FF-A42C-4A6F-90EB-AEA72A3EE193}" type="presParOf" srcId="{056D4FFC-09F8-4F9A-B0D2-8EBE4E49225D}" destId="{E3D485D9-A0E5-464F-A451-5969D4EB64E1}" srcOrd="7" destOrd="0" presId="urn:microsoft.com/office/officeart/2005/8/layout/default"/>
    <dgm:cxn modelId="{1A1AA03F-2B4C-46D6-9CAE-4E8A2151F13E}" type="presParOf" srcId="{056D4FFC-09F8-4F9A-B0D2-8EBE4E49225D}" destId="{80E384F5-C455-4CEA-B2BC-3FAD4A8108D4}" srcOrd="8" destOrd="0" presId="urn:microsoft.com/office/officeart/2005/8/layout/default"/>
    <dgm:cxn modelId="{E8A1FFF0-101E-4939-86FE-8AD549C97DE9}" type="presParOf" srcId="{056D4FFC-09F8-4F9A-B0D2-8EBE4E49225D}" destId="{E35C2E4A-18BE-45FD-A5DD-4C26175CD13C}" srcOrd="9" destOrd="0" presId="urn:microsoft.com/office/officeart/2005/8/layout/default"/>
    <dgm:cxn modelId="{4304860A-8755-46FB-B3C3-3591DADB9721}" type="presParOf" srcId="{056D4FFC-09F8-4F9A-B0D2-8EBE4E49225D}" destId="{EC08D682-8E19-4059-8293-3452B46E0B7E}"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CF2DED-0499-47DB-A450-75F92DD20C55}">
      <dsp:nvSpPr>
        <dsp:cNvPr id="0" name=""/>
        <dsp:cNvSpPr/>
      </dsp:nvSpPr>
      <dsp:spPr>
        <a:xfrm>
          <a:off x="0" y="982142"/>
          <a:ext cx="2957512" cy="1878020"/>
        </a:xfrm>
        <a:prstGeom prst="roundRect">
          <a:avLst>
            <a:gd name="adj" fmla="val 10000"/>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3FACC267-C6D7-4168-98D6-1F325DF4F31E}">
      <dsp:nvSpPr>
        <dsp:cNvPr id="0" name=""/>
        <dsp:cNvSpPr/>
      </dsp:nvSpPr>
      <dsp:spPr>
        <a:xfrm>
          <a:off x="328612" y="1294324"/>
          <a:ext cx="2957512" cy="1878020"/>
        </a:xfrm>
        <a:prstGeom prst="roundRect">
          <a:avLst>
            <a:gd name="adj" fmla="val 10000"/>
          </a:avLst>
        </a:prstGeom>
        <a:solidFill>
          <a:schemeClr val="dk2">
            <a:alpha val="90000"/>
            <a:tint val="40000"/>
            <a:hueOff val="0"/>
            <a:satOff val="0"/>
            <a:lumOff val="0"/>
            <a:alphaOff val="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u="sng" kern="1200"/>
            <a:t>Heb 11:1-3  </a:t>
          </a:r>
          <a:r>
            <a:rPr lang="en-US" sz="1300" b="1" kern="1200"/>
            <a:t>Now faith is the substance of things hoped for, the evidence of things not seen. 2 For by it the elders obtained a good report. 3 Through faith we understand that the worlds were framed by the word of God, so that things which are seen were not made of things which do appear. KJV</a:t>
          </a:r>
          <a:endParaRPr lang="en-US" sz="1300" kern="1200"/>
        </a:p>
      </dsp:txBody>
      <dsp:txXfrm>
        <a:off x="383617" y="1349329"/>
        <a:ext cx="2847502" cy="1768010"/>
      </dsp:txXfrm>
    </dsp:sp>
    <dsp:sp modelId="{848C2B77-8F0D-4A75-ACE6-21B3A0252540}">
      <dsp:nvSpPr>
        <dsp:cNvPr id="0" name=""/>
        <dsp:cNvSpPr/>
      </dsp:nvSpPr>
      <dsp:spPr>
        <a:xfrm>
          <a:off x="3614737" y="982142"/>
          <a:ext cx="2957512" cy="1878020"/>
        </a:xfrm>
        <a:prstGeom prst="roundRect">
          <a:avLst>
            <a:gd name="adj" fmla="val 10000"/>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14C65B3B-F640-4B2F-ACF6-A153F9630691}">
      <dsp:nvSpPr>
        <dsp:cNvPr id="0" name=""/>
        <dsp:cNvSpPr/>
      </dsp:nvSpPr>
      <dsp:spPr>
        <a:xfrm>
          <a:off x="3943350" y="1294324"/>
          <a:ext cx="2957512" cy="1878020"/>
        </a:xfrm>
        <a:prstGeom prst="roundRect">
          <a:avLst>
            <a:gd name="adj" fmla="val 10000"/>
          </a:avLst>
        </a:prstGeom>
        <a:solidFill>
          <a:schemeClr val="dk2">
            <a:alpha val="90000"/>
            <a:tint val="40000"/>
            <a:hueOff val="0"/>
            <a:satOff val="0"/>
            <a:lumOff val="0"/>
            <a:alphaOff val="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u="sng" kern="1200"/>
            <a:t>Isa 55:11</a:t>
          </a:r>
          <a:r>
            <a:rPr lang="en-US" sz="1300" b="1" kern="1200"/>
            <a:t>  so is my word that goes out from my mouth — it will not return to me unfulfilled; but it will accomplish what I intend, and cause to succeed what I sent it to do. CJB                                                                                                                        </a:t>
          </a:r>
          <a:endParaRPr lang="en-US" sz="1300" kern="1200"/>
        </a:p>
      </dsp:txBody>
      <dsp:txXfrm>
        <a:off x="3998355" y="1349329"/>
        <a:ext cx="2847502" cy="1768010"/>
      </dsp:txXfrm>
    </dsp:sp>
    <dsp:sp modelId="{311F9F3B-B31B-4A01-9C7C-CF2CF0796EF3}">
      <dsp:nvSpPr>
        <dsp:cNvPr id="0" name=""/>
        <dsp:cNvSpPr/>
      </dsp:nvSpPr>
      <dsp:spPr>
        <a:xfrm>
          <a:off x="7229475" y="982142"/>
          <a:ext cx="2957512" cy="1878020"/>
        </a:xfrm>
        <a:prstGeom prst="roundRect">
          <a:avLst>
            <a:gd name="adj" fmla="val 10000"/>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A8E678FB-43D2-4BCC-A640-89848DD9581D}">
      <dsp:nvSpPr>
        <dsp:cNvPr id="0" name=""/>
        <dsp:cNvSpPr/>
      </dsp:nvSpPr>
      <dsp:spPr>
        <a:xfrm>
          <a:off x="7558087" y="1294324"/>
          <a:ext cx="2957512" cy="1878020"/>
        </a:xfrm>
        <a:prstGeom prst="roundRect">
          <a:avLst>
            <a:gd name="adj" fmla="val 10000"/>
          </a:avLst>
        </a:prstGeom>
        <a:solidFill>
          <a:schemeClr val="dk2">
            <a:alpha val="90000"/>
            <a:tint val="40000"/>
            <a:hueOff val="0"/>
            <a:satOff val="0"/>
            <a:lumOff val="0"/>
            <a:alphaOff val="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u="sng" kern="1200"/>
            <a:t>Isa 55:11</a:t>
          </a:r>
          <a:r>
            <a:rPr lang="en-US" sz="1300" b="1" kern="1200"/>
            <a:t>  So shall My word be that goes forth from My mouth; It shall not return to Me void, But it shall accomplish what I please, And it shall prosper in the thing for which I sent it. NKJV</a:t>
          </a:r>
          <a:endParaRPr lang="en-US" sz="1300" kern="1200"/>
        </a:p>
      </dsp:txBody>
      <dsp:txXfrm>
        <a:off x="7613092" y="1349329"/>
        <a:ext cx="2847502" cy="17680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6995D0-8747-4286-A9A6-B560D9BB69C4}">
      <dsp:nvSpPr>
        <dsp:cNvPr id="0" name=""/>
        <dsp:cNvSpPr/>
      </dsp:nvSpPr>
      <dsp:spPr>
        <a:xfrm>
          <a:off x="147875" y="1337"/>
          <a:ext cx="3193702" cy="1916221"/>
        </a:xfrm>
        <a:prstGeom prst="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u="sng" kern="1200"/>
            <a:t>Prophecy: </a:t>
          </a:r>
          <a:r>
            <a:rPr lang="en-US" sz="2400" b="1" kern="1200"/>
            <a:t>(prophetetia) (Pro, “for/forth” ; phemi, “to speak”) </a:t>
          </a:r>
          <a:endParaRPr lang="en-US" sz="2400" kern="1200"/>
        </a:p>
      </dsp:txBody>
      <dsp:txXfrm>
        <a:off x="147875" y="1337"/>
        <a:ext cx="3193702" cy="1916221"/>
      </dsp:txXfrm>
    </dsp:sp>
    <dsp:sp modelId="{FBA3D899-F334-4D47-A2D4-7BD32DA960A0}">
      <dsp:nvSpPr>
        <dsp:cNvPr id="0" name=""/>
        <dsp:cNvSpPr/>
      </dsp:nvSpPr>
      <dsp:spPr>
        <a:xfrm>
          <a:off x="3660948" y="1337"/>
          <a:ext cx="3193702" cy="1916221"/>
        </a:xfrm>
        <a:prstGeom prst="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t>The speaking forth of the heart, mind and counsel of God.  </a:t>
          </a:r>
          <a:endParaRPr lang="en-US" sz="2400" kern="1200" dirty="0"/>
        </a:p>
      </dsp:txBody>
      <dsp:txXfrm>
        <a:off x="3660948" y="1337"/>
        <a:ext cx="3193702" cy="1916221"/>
      </dsp:txXfrm>
    </dsp:sp>
    <dsp:sp modelId="{74D2065E-4F57-472A-8BC1-B822D8EC8EBC}">
      <dsp:nvSpPr>
        <dsp:cNvPr id="0" name=""/>
        <dsp:cNvSpPr/>
      </dsp:nvSpPr>
      <dsp:spPr>
        <a:xfrm>
          <a:off x="7174021" y="1337"/>
          <a:ext cx="3193702" cy="1916221"/>
        </a:xfrm>
        <a:prstGeom prst="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t>This word also means to bubble up, to flow forth, or to cause to drop like rain. </a:t>
          </a:r>
          <a:endParaRPr lang="en-US" sz="2400" kern="1200" dirty="0"/>
        </a:p>
      </dsp:txBody>
      <dsp:txXfrm>
        <a:off x="7174021" y="1337"/>
        <a:ext cx="3193702" cy="1916221"/>
      </dsp:txXfrm>
    </dsp:sp>
    <dsp:sp modelId="{79462C08-DEB6-4B28-BF49-6A2A5DBC32E9}">
      <dsp:nvSpPr>
        <dsp:cNvPr id="0" name=""/>
        <dsp:cNvSpPr/>
      </dsp:nvSpPr>
      <dsp:spPr>
        <a:xfrm>
          <a:off x="147875" y="2236929"/>
          <a:ext cx="3193702" cy="1916221"/>
        </a:xfrm>
        <a:prstGeom prst="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t>It is the declaration of that which cannot be known by natural means.</a:t>
          </a:r>
          <a:endParaRPr lang="en-US" sz="2400" kern="1200" dirty="0"/>
        </a:p>
      </dsp:txBody>
      <dsp:txXfrm>
        <a:off x="147875" y="2236929"/>
        <a:ext cx="3193702" cy="1916221"/>
      </dsp:txXfrm>
    </dsp:sp>
    <dsp:sp modelId="{80E384F5-C455-4CEA-B2BC-3FAD4A8108D4}">
      <dsp:nvSpPr>
        <dsp:cNvPr id="0" name=""/>
        <dsp:cNvSpPr/>
      </dsp:nvSpPr>
      <dsp:spPr>
        <a:xfrm>
          <a:off x="3660948" y="2236929"/>
          <a:ext cx="3193702" cy="1916221"/>
        </a:xfrm>
        <a:prstGeom prst="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t>It is the forth-telling of the will of God, whether with reference to the past, the present, or the future.</a:t>
          </a:r>
          <a:endParaRPr lang="en-US" sz="2400" kern="1200" dirty="0"/>
        </a:p>
      </dsp:txBody>
      <dsp:txXfrm>
        <a:off x="3660948" y="2236929"/>
        <a:ext cx="3193702" cy="1916221"/>
      </dsp:txXfrm>
    </dsp:sp>
    <dsp:sp modelId="{EC08D682-8E19-4059-8293-3452B46E0B7E}">
      <dsp:nvSpPr>
        <dsp:cNvPr id="0" name=""/>
        <dsp:cNvSpPr/>
      </dsp:nvSpPr>
      <dsp:spPr>
        <a:xfrm>
          <a:off x="7174021" y="2236929"/>
          <a:ext cx="3193702" cy="1916221"/>
        </a:xfrm>
        <a:prstGeom prst="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t>It is the Holy Spirit expressing the thoughts and desires of Christ through a human voice.</a:t>
          </a:r>
          <a:endParaRPr lang="en-US" sz="2400" kern="1200" dirty="0"/>
        </a:p>
      </dsp:txBody>
      <dsp:txXfrm>
        <a:off x="7174021" y="2236929"/>
        <a:ext cx="3193702" cy="1916221"/>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ECD19FB2-3AAB-4D03-B13A-2960828C78E3}" type="datetimeFigureOut">
              <a:rPr lang="en-US" dirty="0"/>
              <a:t>1/28/2024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B80C674-7DFC-42FE-B9CD-82963CDB1557}" type="datetimeFigureOut">
              <a:rPr lang="en-US" dirty="0"/>
              <a:t>1/28/2024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076456F-F47D-4F25-8053-2A695DA0CA7D}" type="datetimeFigureOut">
              <a:rPr lang="en-US" dirty="0"/>
              <a:t>1/28/2024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D6C7379-69CC-4837-9905-BEBA22830C8A}" type="datetimeFigureOut">
              <a:rPr lang="en-US" dirty="0"/>
              <a:t>1/28/2024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9EB8B7E-8AEE-4F10-BFEE-C999AD004D36}" type="datetimeFigureOut">
              <a:rPr lang="en-US" dirty="0"/>
              <a:t>1/28/2024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8668F3F9-58BC-440B-B37B-805B9055EF92}" type="datetimeFigureOut">
              <a:rPr lang="en-US" dirty="0"/>
              <a:t>1/28/2024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0D5A53AF-48EA-489D-8260-9DCAB666386A}" type="datetimeFigureOut">
              <a:rPr lang="en-US" dirty="0"/>
              <a:t>1/28/2024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ED02AE-B9A4-47BD-AF8E-97E16144138B}" type="datetimeFigureOut">
              <a:rPr lang="en-US" dirty="0"/>
              <a:t>1/28/2024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0FD78B-DB02-4362-BCDC-98A55456977C}" type="datetimeFigureOut">
              <a:rPr lang="en-US" dirty="0"/>
              <a:t>1/28/2024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5C68F1-4F8D-455D-B885-82CAA2C5F3B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B76069B-C329-4089-8B75-49895CA7C9E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3D02564-CC7F-4789-B4F7-06B2DAD2F747}"/>
              </a:ext>
            </a:extLst>
          </p:cNvPr>
          <p:cNvSpPr>
            <a:spLocks noGrp="1"/>
          </p:cNvSpPr>
          <p:nvPr>
            <p:ph type="dt" sz="half" idx="10"/>
          </p:nvPr>
        </p:nvSpPr>
        <p:spPr/>
        <p:txBody>
          <a:bodyPr/>
          <a:lstStyle/>
          <a:p>
            <a:fld id="{AFB52966-0C61-45DD-B1CB-6FC841194530}" type="datetimeFigureOut">
              <a:rPr lang="en-US" smtClean="0"/>
              <a:t>1/28/2024</a:t>
            </a:fld>
            <a:endParaRPr lang="en-US"/>
          </a:p>
        </p:txBody>
      </p:sp>
      <p:sp>
        <p:nvSpPr>
          <p:cNvPr id="5" name="Footer Placeholder 4">
            <a:extLst>
              <a:ext uri="{FF2B5EF4-FFF2-40B4-BE49-F238E27FC236}">
                <a16:creationId xmlns:a16="http://schemas.microsoft.com/office/drawing/2014/main" id="{FC57D509-EDC3-4154-B4FE-1E3CC94DEC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ED9E16-E773-4B02-9230-AFD7F5259C3A}"/>
              </a:ext>
            </a:extLst>
          </p:cNvPr>
          <p:cNvSpPr>
            <a:spLocks noGrp="1"/>
          </p:cNvSpPr>
          <p:nvPr>
            <p:ph type="sldNum" sz="quarter" idx="12"/>
          </p:nvPr>
        </p:nvSpPr>
        <p:spPr/>
        <p:txBody>
          <a:bodyPr/>
          <a:lstStyle/>
          <a:p>
            <a:fld id="{44CA8690-38C2-4315-A7E8-25EC19E074FC}" type="slidenum">
              <a:rPr lang="en-US" smtClean="0"/>
              <a:t>‹#›</a:t>
            </a:fld>
            <a:endParaRPr lang="en-US"/>
          </a:p>
        </p:txBody>
      </p:sp>
    </p:spTree>
    <p:extLst>
      <p:ext uri="{BB962C8B-B14F-4D97-AF65-F5344CB8AC3E}">
        <p14:creationId xmlns:p14="http://schemas.microsoft.com/office/powerpoint/2010/main" val="28507531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DA6191-A0D1-4ECA-BC09-3C23B22E5C4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309BB27-7F56-4812-B225-33B27E5F57E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13EFA7-2F55-481E-84B9-4FE0CE7A1CF4}"/>
              </a:ext>
            </a:extLst>
          </p:cNvPr>
          <p:cNvSpPr>
            <a:spLocks noGrp="1"/>
          </p:cNvSpPr>
          <p:nvPr>
            <p:ph type="dt" sz="half" idx="10"/>
          </p:nvPr>
        </p:nvSpPr>
        <p:spPr/>
        <p:txBody>
          <a:bodyPr/>
          <a:lstStyle/>
          <a:p>
            <a:fld id="{AFB52966-0C61-45DD-B1CB-6FC841194530}" type="datetimeFigureOut">
              <a:rPr lang="en-US" smtClean="0"/>
              <a:t>1/28/2024</a:t>
            </a:fld>
            <a:endParaRPr lang="en-US"/>
          </a:p>
        </p:txBody>
      </p:sp>
      <p:sp>
        <p:nvSpPr>
          <p:cNvPr id="5" name="Footer Placeholder 4">
            <a:extLst>
              <a:ext uri="{FF2B5EF4-FFF2-40B4-BE49-F238E27FC236}">
                <a16:creationId xmlns:a16="http://schemas.microsoft.com/office/drawing/2014/main" id="{5B9CA9F0-F8E4-452E-946C-6ABDB4B1F5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A4893F0-B3D4-481B-9B92-21F95575857E}"/>
              </a:ext>
            </a:extLst>
          </p:cNvPr>
          <p:cNvSpPr>
            <a:spLocks noGrp="1"/>
          </p:cNvSpPr>
          <p:nvPr>
            <p:ph type="sldNum" sz="quarter" idx="12"/>
          </p:nvPr>
        </p:nvSpPr>
        <p:spPr/>
        <p:txBody>
          <a:bodyPr/>
          <a:lstStyle/>
          <a:p>
            <a:fld id="{44CA8690-38C2-4315-A7E8-25EC19E074FC}" type="slidenum">
              <a:rPr lang="en-US" smtClean="0"/>
              <a:t>‹#›</a:t>
            </a:fld>
            <a:endParaRPr lang="en-US"/>
          </a:p>
        </p:txBody>
      </p:sp>
    </p:spTree>
    <p:extLst>
      <p:ext uri="{BB962C8B-B14F-4D97-AF65-F5344CB8AC3E}">
        <p14:creationId xmlns:p14="http://schemas.microsoft.com/office/powerpoint/2010/main" val="11375614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916976-5D93-46E4-A98A-FAD63E4D0EA8}" type="datetimeFigureOut">
              <a:rPr lang="en-US" dirty="0"/>
              <a:t>1/28/2024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B67C7-D288-48AA-A1DF-0743C2E333E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CEE0261-16CE-4814-A5FF-4F257082D46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94235CA-7C8F-4E6F-94C2-7753C88BFF66}"/>
              </a:ext>
            </a:extLst>
          </p:cNvPr>
          <p:cNvSpPr>
            <a:spLocks noGrp="1"/>
          </p:cNvSpPr>
          <p:nvPr>
            <p:ph type="dt" sz="half" idx="10"/>
          </p:nvPr>
        </p:nvSpPr>
        <p:spPr/>
        <p:txBody>
          <a:bodyPr/>
          <a:lstStyle/>
          <a:p>
            <a:fld id="{AFB52966-0C61-45DD-B1CB-6FC841194530}" type="datetimeFigureOut">
              <a:rPr lang="en-US" smtClean="0"/>
              <a:t>1/28/2024</a:t>
            </a:fld>
            <a:endParaRPr lang="en-US"/>
          </a:p>
        </p:txBody>
      </p:sp>
      <p:sp>
        <p:nvSpPr>
          <p:cNvPr id="5" name="Footer Placeholder 4">
            <a:extLst>
              <a:ext uri="{FF2B5EF4-FFF2-40B4-BE49-F238E27FC236}">
                <a16:creationId xmlns:a16="http://schemas.microsoft.com/office/drawing/2014/main" id="{70729F04-C782-4AA1-8C5B-B82CB7CA88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94C4CD-C67A-47E5-AAF2-045B5B802BD4}"/>
              </a:ext>
            </a:extLst>
          </p:cNvPr>
          <p:cNvSpPr>
            <a:spLocks noGrp="1"/>
          </p:cNvSpPr>
          <p:nvPr>
            <p:ph type="sldNum" sz="quarter" idx="12"/>
          </p:nvPr>
        </p:nvSpPr>
        <p:spPr/>
        <p:txBody>
          <a:bodyPr/>
          <a:lstStyle/>
          <a:p>
            <a:fld id="{44CA8690-38C2-4315-A7E8-25EC19E074FC}" type="slidenum">
              <a:rPr lang="en-US" smtClean="0"/>
              <a:t>‹#›</a:t>
            </a:fld>
            <a:endParaRPr lang="en-US"/>
          </a:p>
        </p:txBody>
      </p:sp>
    </p:spTree>
    <p:extLst>
      <p:ext uri="{BB962C8B-B14F-4D97-AF65-F5344CB8AC3E}">
        <p14:creationId xmlns:p14="http://schemas.microsoft.com/office/powerpoint/2010/main" val="39620625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1CF760-000C-4E31-8D61-CB89FCF9647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BCDEDAC-4FED-4A34-B170-615665D1B17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69F5513-0129-4718-B0FA-484FE54E48A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82C8266-03CF-45E5-A127-F295D9137547}"/>
              </a:ext>
            </a:extLst>
          </p:cNvPr>
          <p:cNvSpPr>
            <a:spLocks noGrp="1"/>
          </p:cNvSpPr>
          <p:nvPr>
            <p:ph type="dt" sz="half" idx="10"/>
          </p:nvPr>
        </p:nvSpPr>
        <p:spPr/>
        <p:txBody>
          <a:bodyPr/>
          <a:lstStyle/>
          <a:p>
            <a:fld id="{AFB52966-0C61-45DD-B1CB-6FC841194530}" type="datetimeFigureOut">
              <a:rPr lang="en-US" smtClean="0"/>
              <a:t>1/28/2024</a:t>
            </a:fld>
            <a:endParaRPr lang="en-US"/>
          </a:p>
        </p:txBody>
      </p:sp>
      <p:sp>
        <p:nvSpPr>
          <p:cNvPr id="6" name="Footer Placeholder 5">
            <a:extLst>
              <a:ext uri="{FF2B5EF4-FFF2-40B4-BE49-F238E27FC236}">
                <a16:creationId xmlns:a16="http://schemas.microsoft.com/office/drawing/2014/main" id="{DE55A30D-AA07-42CF-A0C3-6C67BF91DF9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ED21D1E-A47C-4185-8A6C-957B312509A9}"/>
              </a:ext>
            </a:extLst>
          </p:cNvPr>
          <p:cNvSpPr>
            <a:spLocks noGrp="1"/>
          </p:cNvSpPr>
          <p:nvPr>
            <p:ph type="sldNum" sz="quarter" idx="12"/>
          </p:nvPr>
        </p:nvSpPr>
        <p:spPr/>
        <p:txBody>
          <a:bodyPr/>
          <a:lstStyle/>
          <a:p>
            <a:fld id="{44CA8690-38C2-4315-A7E8-25EC19E074FC}" type="slidenum">
              <a:rPr lang="en-US" smtClean="0"/>
              <a:t>‹#›</a:t>
            </a:fld>
            <a:endParaRPr lang="en-US"/>
          </a:p>
        </p:txBody>
      </p:sp>
    </p:spTree>
    <p:extLst>
      <p:ext uri="{BB962C8B-B14F-4D97-AF65-F5344CB8AC3E}">
        <p14:creationId xmlns:p14="http://schemas.microsoft.com/office/powerpoint/2010/main" val="18314084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91A21-E170-46A6-A2A4-9C9628092C6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28B4EAB-BF26-45EF-9B84-E86CB51DA46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C9B3F9C-CEE8-4B8A-A1D6-2B44BDA1D231}"/>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E8E5A9A-19DE-4DFB-BE32-9BD30020683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4481BB5-91D2-48D2-92F8-FD080308C7A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C69568D-85BE-4AD6-86CE-C1BA739451C4}"/>
              </a:ext>
            </a:extLst>
          </p:cNvPr>
          <p:cNvSpPr>
            <a:spLocks noGrp="1"/>
          </p:cNvSpPr>
          <p:nvPr>
            <p:ph type="dt" sz="half" idx="10"/>
          </p:nvPr>
        </p:nvSpPr>
        <p:spPr/>
        <p:txBody>
          <a:bodyPr/>
          <a:lstStyle/>
          <a:p>
            <a:fld id="{AFB52966-0C61-45DD-B1CB-6FC841194530}" type="datetimeFigureOut">
              <a:rPr lang="en-US" smtClean="0"/>
              <a:t>1/28/2024</a:t>
            </a:fld>
            <a:endParaRPr lang="en-US"/>
          </a:p>
        </p:txBody>
      </p:sp>
      <p:sp>
        <p:nvSpPr>
          <p:cNvPr id="8" name="Footer Placeholder 7">
            <a:extLst>
              <a:ext uri="{FF2B5EF4-FFF2-40B4-BE49-F238E27FC236}">
                <a16:creationId xmlns:a16="http://schemas.microsoft.com/office/drawing/2014/main" id="{AD8D63D4-28E0-4725-8FFA-73F06EBB252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166461C-DC2F-4D95-ABA7-28ACBB299764}"/>
              </a:ext>
            </a:extLst>
          </p:cNvPr>
          <p:cNvSpPr>
            <a:spLocks noGrp="1"/>
          </p:cNvSpPr>
          <p:nvPr>
            <p:ph type="sldNum" sz="quarter" idx="12"/>
          </p:nvPr>
        </p:nvSpPr>
        <p:spPr/>
        <p:txBody>
          <a:bodyPr/>
          <a:lstStyle/>
          <a:p>
            <a:fld id="{44CA8690-38C2-4315-A7E8-25EC19E074FC}" type="slidenum">
              <a:rPr lang="en-US" smtClean="0"/>
              <a:t>‹#›</a:t>
            </a:fld>
            <a:endParaRPr lang="en-US"/>
          </a:p>
        </p:txBody>
      </p:sp>
    </p:spTree>
    <p:extLst>
      <p:ext uri="{BB962C8B-B14F-4D97-AF65-F5344CB8AC3E}">
        <p14:creationId xmlns:p14="http://schemas.microsoft.com/office/powerpoint/2010/main" val="6240321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BD91D6-FC34-4512-AA03-F68105DFBB5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50ED473-E644-41C4-B66D-51C69230BD42}"/>
              </a:ext>
            </a:extLst>
          </p:cNvPr>
          <p:cNvSpPr>
            <a:spLocks noGrp="1"/>
          </p:cNvSpPr>
          <p:nvPr>
            <p:ph type="dt" sz="half" idx="10"/>
          </p:nvPr>
        </p:nvSpPr>
        <p:spPr/>
        <p:txBody>
          <a:bodyPr/>
          <a:lstStyle/>
          <a:p>
            <a:fld id="{AFB52966-0C61-45DD-B1CB-6FC841194530}" type="datetimeFigureOut">
              <a:rPr lang="en-US" smtClean="0"/>
              <a:t>1/28/2024</a:t>
            </a:fld>
            <a:endParaRPr lang="en-US"/>
          </a:p>
        </p:txBody>
      </p:sp>
      <p:sp>
        <p:nvSpPr>
          <p:cNvPr id="4" name="Footer Placeholder 3">
            <a:extLst>
              <a:ext uri="{FF2B5EF4-FFF2-40B4-BE49-F238E27FC236}">
                <a16:creationId xmlns:a16="http://schemas.microsoft.com/office/drawing/2014/main" id="{5AF3E582-13E2-4DDA-A8C0-6656AF125C6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D5D6E3A-71A9-4F71-8884-2A4E3E1D5010}"/>
              </a:ext>
            </a:extLst>
          </p:cNvPr>
          <p:cNvSpPr>
            <a:spLocks noGrp="1"/>
          </p:cNvSpPr>
          <p:nvPr>
            <p:ph type="sldNum" sz="quarter" idx="12"/>
          </p:nvPr>
        </p:nvSpPr>
        <p:spPr/>
        <p:txBody>
          <a:bodyPr/>
          <a:lstStyle/>
          <a:p>
            <a:fld id="{44CA8690-38C2-4315-A7E8-25EC19E074FC}" type="slidenum">
              <a:rPr lang="en-US" smtClean="0"/>
              <a:t>‹#›</a:t>
            </a:fld>
            <a:endParaRPr lang="en-US"/>
          </a:p>
        </p:txBody>
      </p:sp>
    </p:spTree>
    <p:extLst>
      <p:ext uri="{BB962C8B-B14F-4D97-AF65-F5344CB8AC3E}">
        <p14:creationId xmlns:p14="http://schemas.microsoft.com/office/powerpoint/2010/main" val="28018616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E32607F-01EF-44C6-844C-9E1DD72C9BDC}"/>
              </a:ext>
            </a:extLst>
          </p:cNvPr>
          <p:cNvSpPr>
            <a:spLocks noGrp="1"/>
          </p:cNvSpPr>
          <p:nvPr>
            <p:ph type="dt" sz="half" idx="10"/>
          </p:nvPr>
        </p:nvSpPr>
        <p:spPr/>
        <p:txBody>
          <a:bodyPr/>
          <a:lstStyle/>
          <a:p>
            <a:fld id="{AFB52966-0C61-45DD-B1CB-6FC841194530}" type="datetimeFigureOut">
              <a:rPr lang="en-US" smtClean="0"/>
              <a:t>1/28/2024</a:t>
            </a:fld>
            <a:endParaRPr lang="en-US"/>
          </a:p>
        </p:txBody>
      </p:sp>
      <p:sp>
        <p:nvSpPr>
          <p:cNvPr id="3" name="Footer Placeholder 2">
            <a:extLst>
              <a:ext uri="{FF2B5EF4-FFF2-40B4-BE49-F238E27FC236}">
                <a16:creationId xmlns:a16="http://schemas.microsoft.com/office/drawing/2014/main" id="{94D2D9D1-44AA-4868-AE19-C9747FE59CE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5FD19A5-DCDE-4B62-9085-259EC36FFF91}"/>
              </a:ext>
            </a:extLst>
          </p:cNvPr>
          <p:cNvSpPr>
            <a:spLocks noGrp="1"/>
          </p:cNvSpPr>
          <p:nvPr>
            <p:ph type="sldNum" sz="quarter" idx="12"/>
          </p:nvPr>
        </p:nvSpPr>
        <p:spPr/>
        <p:txBody>
          <a:bodyPr/>
          <a:lstStyle/>
          <a:p>
            <a:fld id="{44CA8690-38C2-4315-A7E8-25EC19E074FC}" type="slidenum">
              <a:rPr lang="en-US" smtClean="0"/>
              <a:t>‹#›</a:t>
            </a:fld>
            <a:endParaRPr lang="en-US"/>
          </a:p>
        </p:txBody>
      </p:sp>
    </p:spTree>
    <p:extLst>
      <p:ext uri="{BB962C8B-B14F-4D97-AF65-F5344CB8AC3E}">
        <p14:creationId xmlns:p14="http://schemas.microsoft.com/office/powerpoint/2010/main" val="768620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6F3B0-A425-4734-9200-58461016982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9AD5D12-8FD1-465A-9A86-2E58F50195D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BE40FF9-E68B-4D66-B7BC-70A056B308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E36815B-C3D3-4EE9-B8B8-4A83EC27179F}"/>
              </a:ext>
            </a:extLst>
          </p:cNvPr>
          <p:cNvSpPr>
            <a:spLocks noGrp="1"/>
          </p:cNvSpPr>
          <p:nvPr>
            <p:ph type="dt" sz="half" idx="10"/>
          </p:nvPr>
        </p:nvSpPr>
        <p:spPr/>
        <p:txBody>
          <a:bodyPr/>
          <a:lstStyle/>
          <a:p>
            <a:fld id="{AFB52966-0C61-45DD-B1CB-6FC841194530}" type="datetimeFigureOut">
              <a:rPr lang="en-US" smtClean="0"/>
              <a:t>1/28/2024</a:t>
            </a:fld>
            <a:endParaRPr lang="en-US"/>
          </a:p>
        </p:txBody>
      </p:sp>
      <p:sp>
        <p:nvSpPr>
          <p:cNvPr id="6" name="Footer Placeholder 5">
            <a:extLst>
              <a:ext uri="{FF2B5EF4-FFF2-40B4-BE49-F238E27FC236}">
                <a16:creationId xmlns:a16="http://schemas.microsoft.com/office/drawing/2014/main" id="{C70B74E2-86A9-4530-8911-6A96FB3C2E4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83CB22D-691F-4956-BCDD-61830D3267A8}"/>
              </a:ext>
            </a:extLst>
          </p:cNvPr>
          <p:cNvSpPr>
            <a:spLocks noGrp="1"/>
          </p:cNvSpPr>
          <p:nvPr>
            <p:ph type="sldNum" sz="quarter" idx="12"/>
          </p:nvPr>
        </p:nvSpPr>
        <p:spPr/>
        <p:txBody>
          <a:bodyPr/>
          <a:lstStyle/>
          <a:p>
            <a:fld id="{44CA8690-38C2-4315-A7E8-25EC19E074FC}" type="slidenum">
              <a:rPr lang="en-US" smtClean="0"/>
              <a:t>‹#›</a:t>
            </a:fld>
            <a:endParaRPr lang="en-US"/>
          </a:p>
        </p:txBody>
      </p:sp>
    </p:spTree>
    <p:extLst>
      <p:ext uri="{BB962C8B-B14F-4D97-AF65-F5344CB8AC3E}">
        <p14:creationId xmlns:p14="http://schemas.microsoft.com/office/powerpoint/2010/main" val="1432219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623AF-069B-40EB-835D-8CF002CC452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09CBA3D-283A-414A-9BA4-16CCC2D6602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438D41B-E72F-4D89-B69A-846FBE1A7E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263CE26-8344-4D23-AFAB-C3DF801BDB57}"/>
              </a:ext>
            </a:extLst>
          </p:cNvPr>
          <p:cNvSpPr>
            <a:spLocks noGrp="1"/>
          </p:cNvSpPr>
          <p:nvPr>
            <p:ph type="dt" sz="half" idx="10"/>
          </p:nvPr>
        </p:nvSpPr>
        <p:spPr/>
        <p:txBody>
          <a:bodyPr/>
          <a:lstStyle/>
          <a:p>
            <a:fld id="{AFB52966-0C61-45DD-B1CB-6FC841194530}" type="datetimeFigureOut">
              <a:rPr lang="en-US" smtClean="0"/>
              <a:t>1/28/2024</a:t>
            </a:fld>
            <a:endParaRPr lang="en-US"/>
          </a:p>
        </p:txBody>
      </p:sp>
      <p:sp>
        <p:nvSpPr>
          <p:cNvPr id="6" name="Footer Placeholder 5">
            <a:extLst>
              <a:ext uri="{FF2B5EF4-FFF2-40B4-BE49-F238E27FC236}">
                <a16:creationId xmlns:a16="http://schemas.microsoft.com/office/drawing/2014/main" id="{81CE740A-2045-49C0-819B-46E76801A42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5B7B47-60F0-42FF-A161-FEE2325DA68C}"/>
              </a:ext>
            </a:extLst>
          </p:cNvPr>
          <p:cNvSpPr>
            <a:spLocks noGrp="1"/>
          </p:cNvSpPr>
          <p:nvPr>
            <p:ph type="sldNum" sz="quarter" idx="12"/>
          </p:nvPr>
        </p:nvSpPr>
        <p:spPr/>
        <p:txBody>
          <a:bodyPr/>
          <a:lstStyle/>
          <a:p>
            <a:fld id="{44CA8690-38C2-4315-A7E8-25EC19E074FC}" type="slidenum">
              <a:rPr lang="en-US" smtClean="0"/>
              <a:t>‹#›</a:t>
            </a:fld>
            <a:endParaRPr lang="en-US"/>
          </a:p>
        </p:txBody>
      </p:sp>
    </p:spTree>
    <p:extLst>
      <p:ext uri="{BB962C8B-B14F-4D97-AF65-F5344CB8AC3E}">
        <p14:creationId xmlns:p14="http://schemas.microsoft.com/office/powerpoint/2010/main" val="312041315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5DE6BC-26AB-4AEE-85AB-9E628B04210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8797F49-DB07-4A12-9B65-82ADD16C2EC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D25C1F-7044-46FB-A416-5998B36DDB58}"/>
              </a:ext>
            </a:extLst>
          </p:cNvPr>
          <p:cNvSpPr>
            <a:spLocks noGrp="1"/>
          </p:cNvSpPr>
          <p:nvPr>
            <p:ph type="dt" sz="half" idx="10"/>
          </p:nvPr>
        </p:nvSpPr>
        <p:spPr/>
        <p:txBody>
          <a:bodyPr/>
          <a:lstStyle/>
          <a:p>
            <a:fld id="{AFB52966-0C61-45DD-B1CB-6FC841194530}" type="datetimeFigureOut">
              <a:rPr lang="en-US" smtClean="0"/>
              <a:t>1/28/2024</a:t>
            </a:fld>
            <a:endParaRPr lang="en-US"/>
          </a:p>
        </p:txBody>
      </p:sp>
      <p:sp>
        <p:nvSpPr>
          <p:cNvPr id="5" name="Footer Placeholder 4">
            <a:extLst>
              <a:ext uri="{FF2B5EF4-FFF2-40B4-BE49-F238E27FC236}">
                <a16:creationId xmlns:a16="http://schemas.microsoft.com/office/drawing/2014/main" id="{E6DAE47A-16F6-4A4D-A471-956F6B15A6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A8A09D-3B58-4EA0-AC51-85E350D0CC73}"/>
              </a:ext>
            </a:extLst>
          </p:cNvPr>
          <p:cNvSpPr>
            <a:spLocks noGrp="1"/>
          </p:cNvSpPr>
          <p:nvPr>
            <p:ph type="sldNum" sz="quarter" idx="12"/>
          </p:nvPr>
        </p:nvSpPr>
        <p:spPr/>
        <p:txBody>
          <a:bodyPr/>
          <a:lstStyle/>
          <a:p>
            <a:fld id="{44CA8690-38C2-4315-A7E8-25EC19E074FC}" type="slidenum">
              <a:rPr lang="en-US" smtClean="0"/>
              <a:t>‹#›</a:t>
            </a:fld>
            <a:endParaRPr lang="en-US"/>
          </a:p>
        </p:txBody>
      </p:sp>
    </p:spTree>
    <p:extLst>
      <p:ext uri="{BB962C8B-B14F-4D97-AF65-F5344CB8AC3E}">
        <p14:creationId xmlns:p14="http://schemas.microsoft.com/office/powerpoint/2010/main" val="8282752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3A02264-1CC0-4D91-A9A6-5B57E379B3D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33FE9C7-08AA-4C91-8B54-0FA912A5313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77B32C-8F66-4A96-AD05-072180526C43}"/>
              </a:ext>
            </a:extLst>
          </p:cNvPr>
          <p:cNvSpPr>
            <a:spLocks noGrp="1"/>
          </p:cNvSpPr>
          <p:nvPr>
            <p:ph type="dt" sz="half" idx="10"/>
          </p:nvPr>
        </p:nvSpPr>
        <p:spPr/>
        <p:txBody>
          <a:bodyPr/>
          <a:lstStyle/>
          <a:p>
            <a:fld id="{AFB52966-0C61-45DD-B1CB-6FC841194530}" type="datetimeFigureOut">
              <a:rPr lang="en-US" smtClean="0"/>
              <a:t>1/28/2024</a:t>
            </a:fld>
            <a:endParaRPr lang="en-US"/>
          </a:p>
        </p:txBody>
      </p:sp>
      <p:sp>
        <p:nvSpPr>
          <p:cNvPr id="5" name="Footer Placeholder 4">
            <a:extLst>
              <a:ext uri="{FF2B5EF4-FFF2-40B4-BE49-F238E27FC236}">
                <a16:creationId xmlns:a16="http://schemas.microsoft.com/office/drawing/2014/main" id="{F05B2703-CD15-4246-A634-826B32622A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9D539C-AAC3-496B-869B-758A7389935B}"/>
              </a:ext>
            </a:extLst>
          </p:cNvPr>
          <p:cNvSpPr>
            <a:spLocks noGrp="1"/>
          </p:cNvSpPr>
          <p:nvPr>
            <p:ph type="sldNum" sz="quarter" idx="12"/>
          </p:nvPr>
        </p:nvSpPr>
        <p:spPr/>
        <p:txBody>
          <a:bodyPr/>
          <a:lstStyle/>
          <a:p>
            <a:fld id="{44CA8690-38C2-4315-A7E8-25EC19E074FC}" type="slidenum">
              <a:rPr lang="en-US" smtClean="0"/>
              <a:t>‹#›</a:t>
            </a:fld>
            <a:endParaRPr lang="en-US"/>
          </a:p>
        </p:txBody>
      </p:sp>
    </p:spTree>
    <p:extLst>
      <p:ext uri="{BB962C8B-B14F-4D97-AF65-F5344CB8AC3E}">
        <p14:creationId xmlns:p14="http://schemas.microsoft.com/office/powerpoint/2010/main" val="80440527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dirty="0"/>
              <a:pPr/>
              <a:t>1/28/2024</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a:t>
            </a:fld>
            <a:endParaRPr lang="en-US" dirty="0"/>
          </a:p>
        </p:txBody>
      </p:sp>
      <p:grpSp>
        <p:nvGrpSpPr>
          <p:cNvPr id="9" name="Group 8"/>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222416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F39F4F5-F4D2-4D2A-AB60-88D37ADCB869}" type="datetimeFigureOut">
              <a:rPr lang="en-US" dirty="0"/>
              <a:t>1/28/2024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1/28/2024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extLst>
      <p:ext uri="{BB962C8B-B14F-4D97-AF65-F5344CB8AC3E}">
        <p14:creationId xmlns:p14="http://schemas.microsoft.com/office/powerpoint/2010/main" val="133999901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dirty="0"/>
              <a:pPr/>
              <a:t>1/28/2024</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accent1"/>
          </a:solidFill>
          <a:ln w="0">
            <a:noFill/>
            <a:prstDash val="solid"/>
            <a:round/>
            <a:headEnd/>
            <a:tailEnd/>
          </a:ln>
        </p:spPr>
      </p:sp>
    </p:spTree>
    <p:extLst>
      <p:ext uri="{BB962C8B-B14F-4D97-AF65-F5344CB8AC3E}">
        <p14:creationId xmlns:p14="http://schemas.microsoft.com/office/powerpoint/2010/main" val="2126311922"/>
      </p:ext>
    </p:extLst>
  </p:cSld>
  <p:clrMapOvr>
    <a:overrideClrMapping bg1="dk1" tx1="lt1" bg2="dk2" tx2="lt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dirty="0"/>
              <a:t>1/28/2024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t>‹#›</a:t>
            </a:fld>
            <a:endParaRPr lang="en-US" dirty="0"/>
          </a:p>
        </p:txBody>
      </p:sp>
    </p:spTree>
    <p:extLst>
      <p:ext uri="{BB962C8B-B14F-4D97-AF65-F5344CB8AC3E}">
        <p14:creationId xmlns:p14="http://schemas.microsoft.com/office/powerpoint/2010/main" val="29875336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dirty="0"/>
              <a:t>1/28/2024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t>‹#›</a:t>
            </a:fld>
            <a:endParaRPr lang="en-US" dirty="0"/>
          </a:p>
        </p:txBody>
      </p:sp>
    </p:spTree>
    <p:extLst>
      <p:ext uri="{BB962C8B-B14F-4D97-AF65-F5344CB8AC3E}">
        <p14:creationId xmlns:p14="http://schemas.microsoft.com/office/powerpoint/2010/main" val="313362873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dirty="0"/>
              <a:t>1/28/2024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a:t>
            </a:fld>
            <a:endParaRPr lang="en-US" dirty="0"/>
          </a:p>
        </p:txBody>
      </p:sp>
    </p:spTree>
    <p:extLst>
      <p:ext uri="{BB962C8B-B14F-4D97-AF65-F5344CB8AC3E}">
        <p14:creationId xmlns:p14="http://schemas.microsoft.com/office/powerpoint/2010/main" val="124179735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t>1/28/2024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t>‹#›</a:t>
            </a:fld>
            <a:endParaRPr lang="en-US" dirty="0"/>
          </a:p>
        </p:txBody>
      </p:sp>
    </p:spTree>
    <p:extLst>
      <p:ext uri="{BB962C8B-B14F-4D97-AF65-F5344CB8AC3E}">
        <p14:creationId xmlns:p14="http://schemas.microsoft.com/office/powerpoint/2010/main" val="264951496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1/28/2024</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17535119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1/28/2024</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80723216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1/28/2024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extLst>
      <p:ext uri="{BB962C8B-B14F-4D97-AF65-F5344CB8AC3E}">
        <p14:creationId xmlns:p14="http://schemas.microsoft.com/office/powerpoint/2010/main" val="25989732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1/28/2024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extLst>
      <p:ext uri="{BB962C8B-B14F-4D97-AF65-F5344CB8AC3E}">
        <p14:creationId xmlns:p14="http://schemas.microsoft.com/office/powerpoint/2010/main" val="29527514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23BC6CE-6D1E-47E5-8859-F31AC5380EB2}" type="datetimeFigureOut">
              <a:rPr lang="en-US" dirty="0"/>
              <a:t>1/28/2024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1B4E7C4-4DA4-404D-9965-B13F2DD7D8BF}" type="datetimeFigureOut">
              <a:rPr lang="en-US" dirty="0"/>
              <a:t>1/28/2024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6FB7AA-4A53-424F-AD41-70827B6504BA}" type="datetimeFigureOut">
              <a:rPr lang="en-US" dirty="0"/>
              <a:t>1/28/2024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884882-FB12-4BC8-9960-9AD8104D7FAE}" type="datetimeFigureOut">
              <a:rPr lang="en-US" dirty="0"/>
              <a:t>1/28/2024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7D1BD23-6E54-4D9D-AD88-A2813C73CC25}" type="datetimeFigureOut">
              <a:rPr lang="en-US" dirty="0"/>
              <a:t>1/28/2024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471A834-4F3C-4AF9-9C74-05EC35A0F292}" type="datetimeFigureOut">
              <a:rPr lang="en-US" dirty="0"/>
              <a:t>1/28/2024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51CF1133-3259-4C45-BABA-5B62D9C6F78D}" type="datetimeFigureOut">
              <a:rPr lang="en-US" dirty="0"/>
              <a:t>1/28/2024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A380202-97F7-4255-8C27-A1EE198609C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8A8A830-7D90-428D-B418-1742861559D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862FCF3-9B70-4B83-A701-A157A155ABD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B52966-0C61-45DD-B1CB-6FC841194530}" type="datetimeFigureOut">
              <a:rPr lang="en-US" smtClean="0"/>
              <a:t>1/28/2024</a:t>
            </a:fld>
            <a:endParaRPr lang="en-US"/>
          </a:p>
        </p:txBody>
      </p:sp>
      <p:sp>
        <p:nvSpPr>
          <p:cNvPr id="5" name="Footer Placeholder 4">
            <a:extLst>
              <a:ext uri="{FF2B5EF4-FFF2-40B4-BE49-F238E27FC236}">
                <a16:creationId xmlns:a16="http://schemas.microsoft.com/office/drawing/2014/main" id="{2278C767-D42E-4194-8F13-673B3A9F865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3945C16-BCA9-4C4A-B3F5-2AC7E8C360A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CA8690-38C2-4315-A7E8-25EC19E074FC}" type="slidenum">
              <a:rPr lang="en-US" smtClean="0"/>
              <a:t>‹#›</a:t>
            </a:fld>
            <a:endParaRPr lang="en-US"/>
          </a:p>
        </p:txBody>
      </p:sp>
    </p:spTree>
    <p:extLst>
      <p:ext uri="{BB962C8B-B14F-4D97-AF65-F5344CB8AC3E}">
        <p14:creationId xmlns:p14="http://schemas.microsoft.com/office/powerpoint/2010/main" val="1666578240"/>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dirty="0"/>
              <a:pPr/>
              <a:t>1/28/2024</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726731044"/>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3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9.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9.xml"/></Relationships>
</file>

<file path=ppt/slides/_rels/slide4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672BB3D-52EF-47E0-89F5-806C7DA3E0D7}"/>
              </a:ext>
            </a:extLst>
          </p:cNvPr>
          <p:cNvSpPr>
            <a:spLocks noGrp="1"/>
          </p:cNvSpPr>
          <p:nvPr>
            <p:ph type="subTitle" idx="1"/>
          </p:nvPr>
        </p:nvSpPr>
        <p:spPr>
          <a:xfrm>
            <a:off x="1614115" y="3625795"/>
            <a:ext cx="9739684" cy="822606"/>
          </a:xfrm>
        </p:spPr>
        <p:txBody>
          <a:bodyPr>
            <a:normAutofit/>
          </a:bodyPr>
          <a:lstStyle/>
          <a:p>
            <a:r>
              <a:rPr lang="en-US" i="1">
                <a:latin typeface="Arial Black" panose="020B0A04020102020204" pitchFamily="34" charset="0"/>
              </a:rPr>
              <a:t>MIRACLE CITY GLOBAL:  BUILT BY GOD…</a:t>
            </a:r>
            <a:endParaRPr lang="en-US" i="1" dirty="0">
              <a:latin typeface="Arial Black" panose="020B0A04020102020204" pitchFamily="34" charset="0"/>
            </a:endParaRPr>
          </a:p>
        </p:txBody>
      </p:sp>
      <p:pic>
        <p:nvPicPr>
          <p:cNvPr id="5" name="Picture 4" descr="A close up of a rock wall&#10;&#10;Description automatically generated">
            <a:extLst>
              <a:ext uri="{FF2B5EF4-FFF2-40B4-BE49-F238E27FC236}">
                <a16:creationId xmlns:a16="http://schemas.microsoft.com/office/drawing/2014/main" id="{BD56762C-98E5-4C42-9F70-1C66841CC9EB}"/>
              </a:ext>
            </a:extLst>
          </p:cNvPr>
          <p:cNvPicPr>
            <a:picLocks noChangeAspect="1"/>
          </p:cNvPicPr>
          <p:nvPr/>
        </p:nvPicPr>
        <p:blipFill>
          <a:blip r:embed="rId2"/>
          <a:stretch>
            <a:fillRect/>
          </a:stretch>
        </p:blipFill>
        <p:spPr>
          <a:xfrm>
            <a:off x="1036947" y="499621"/>
            <a:ext cx="9739683" cy="3126174"/>
          </a:xfrm>
          <a:prstGeom prst="rect">
            <a:avLst/>
          </a:prstGeom>
        </p:spPr>
      </p:pic>
      <p:sp>
        <p:nvSpPr>
          <p:cNvPr id="6" name="Title 5">
            <a:extLst>
              <a:ext uri="{FF2B5EF4-FFF2-40B4-BE49-F238E27FC236}">
                <a16:creationId xmlns:a16="http://schemas.microsoft.com/office/drawing/2014/main" id="{CD220BE9-1AC1-ACB9-FDA1-FBA77D4D9DF7}"/>
              </a:ext>
            </a:extLst>
          </p:cNvPr>
          <p:cNvSpPr>
            <a:spLocks noGrp="1"/>
          </p:cNvSpPr>
          <p:nvPr>
            <p:ph type="ctrTitle"/>
          </p:nvPr>
        </p:nvSpPr>
        <p:spPr>
          <a:xfrm>
            <a:off x="2209800" y="4464028"/>
            <a:ext cx="9144000" cy="1278746"/>
          </a:xfrm>
        </p:spPr>
        <p:txBody>
          <a:bodyPr>
            <a:normAutofit fontScale="90000"/>
          </a:bodyPr>
          <a:lstStyle/>
          <a:p>
            <a:pPr algn="ctr"/>
            <a:r>
              <a:rPr lang="en-US" b="1" dirty="0"/>
              <a:t>THE DECREE: </a:t>
            </a:r>
            <a:r>
              <a:rPr lang="en-US" sz="9800" b="1" dirty="0"/>
              <a:t>2024</a:t>
            </a:r>
            <a:br>
              <a:rPr lang="en-US" b="1" dirty="0"/>
            </a:br>
            <a:r>
              <a:rPr lang="en-US" b="1" dirty="0"/>
              <a:t>5784-5785</a:t>
            </a:r>
          </a:p>
        </p:txBody>
      </p:sp>
    </p:spTree>
    <p:extLst>
      <p:ext uri="{BB962C8B-B14F-4D97-AF65-F5344CB8AC3E}">
        <p14:creationId xmlns:p14="http://schemas.microsoft.com/office/powerpoint/2010/main" val="27187630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Content Placeholder 4" descr="A picture containing water&#10;&#10;Description automatically generated">
            <a:extLst>
              <a:ext uri="{FF2B5EF4-FFF2-40B4-BE49-F238E27FC236}">
                <a16:creationId xmlns:a16="http://schemas.microsoft.com/office/drawing/2014/main" id="{C80558A5-507E-4ECE-94D8-58F919DFF56B}"/>
              </a:ext>
            </a:extLst>
          </p:cNvPr>
          <p:cNvPicPr>
            <a:picLocks noGrp="1" noChangeAspect="1"/>
          </p:cNvPicPr>
          <p:nvPr>
            <p:ph idx="1"/>
          </p:nvPr>
        </p:nvPicPr>
        <p:blipFill rotWithShape="1">
          <a:blip r:embed="rId3"/>
          <a:srcRect t="19596" b="24013"/>
          <a:stretch/>
        </p:blipFill>
        <p:spPr>
          <a:xfrm>
            <a:off x="20" y="10"/>
            <a:ext cx="12191980" cy="6857990"/>
          </a:xfrm>
          <a:prstGeom prst="rect">
            <a:avLst/>
          </a:prstGeom>
        </p:spPr>
      </p:pic>
    </p:spTree>
    <p:extLst>
      <p:ext uri="{BB962C8B-B14F-4D97-AF65-F5344CB8AC3E}">
        <p14:creationId xmlns:p14="http://schemas.microsoft.com/office/powerpoint/2010/main" val="6222113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E837D-9A12-4764-AAD2-7DD120CC7707}"/>
              </a:ext>
            </a:extLst>
          </p:cNvPr>
          <p:cNvSpPr>
            <a:spLocks noGrp="1"/>
          </p:cNvSpPr>
          <p:nvPr>
            <p:ph type="title"/>
          </p:nvPr>
        </p:nvSpPr>
        <p:spPr>
          <a:xfrm>
            <a:off x="838200" y="365125"/>
            <a:ext cx="10515600" cy="1460500"/>
          </a:xfrm>
        </p:spPr>
        <p:txBody>
          <a:bodyPr/>
          <a:lstStyle/>
          <a:p>
            <a:endParaRPr lang="en-US"/>
          </a:p>
        </p:txBody>
      </p:sp>
      <p:pic>
        <p:nvPicPr>
          <p:cNvPr id="5" name="Content Placeholder 4" descr="A screen shot of a clock&#10;&#10;Description automatically generated">
            <a:extLst>
              <a:ext uri="{FF2B5EF4-FFF2-40B4-BE49-F238E27FC236}">
                <a16:creationId xmlns:a16="http://schemas.microsoft.com/office/drawing/2014/main" id="{9A27EACA-C31C-4555-A7B0-8C98AEA63C68}"/>
              </a:ext>
            </a:extLst>
          </p:cNvPr>
          <p:cNvPicPr>
            <a:picLocks noGrp="1" noChangeAspect="1"/>
          </p:cNvPicPr>
          <p:nvPr>
            <p:ph idx="1"/>
          </p:nvPr>
        </p:nvPicPr>
        <p:blipFill>
          <a:blip r:embed="rId2"/>
          <a:stretch>
            <a:fillRect/>
          </a:stretch>
        </p:blipFill>
        <p:spPr>
          <a:xfrm>
            <a:off x="1" y="0"/>
            <a:ext cx="12192000" cy="6858000"/>
          </a:xfrm>
        </p:spPr>
      </p:pic>
    </p:spTree>
    <p:extLst>
      <p:ext uri="{BB962C8B-B14F-4D97-AF65-F5344CB8AC3E}">
        <p14:creationId xmlns:p14="http://schemas.microsoft.com/office/powerpoint/2010/main" val="33525690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D4457C-80FC-410D-BF0A-B6876C44D173}"/>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B72056D7-F800-4E56-A7D3-E6D20AD01D1C}"/>
              </a:ext>
            </a:extLst>
          </p:cNvPr>
          <p:cNvPicPr>
            <a:picLocks noGrp="1" noChangeAspect="1"/>
          </p:cNvPicPr>
          <p:nvPr>
            <p:ph idx="1"/>
          </p:nvPr>
        </p:nvPicPr>
        <p:blipFill>
          <a:blip r:embed="rId2"/>
          <a:stretch>
            <a:fillRect/>
          </a:stretch>
        </p:blipFill>
        <p:spPr>
          <a:xfrm>
            <a:off x="0" y="0"/>
            <a:ext cx="12192000" cy="7933764"/>
          </a:xfrm>
          <a:ln>
            <a:solidFill>
              <a:srgbClr val="C00000"/>
            </a:solidFill>
          </a:ln>
        </p:spPr>
      </p:pic>
    </p:spTree>
    <p:extLst>
      <p:ext uri="{BB962C8B-B14F-4D97-AF65-F5344CB8AC3E}">
        <p14:creationId xmlns:p14="http://schemas.microsoft.com/office/powerpoint/2010/main" val="27305035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F596CF-D020-4E3D-9BC2-AD851DD474A9}"/>
              </a:ext>
            </a:extLst>
          </p:cNvPr>
          <p:cNvSpPr>
            <a:spLocks noGrp="1"/>
          </p:cNvSpPr>
          <p:nvPr>
            <p:ph type="ctrTitle"/>
          </p:nvPr>
        </p:nvSpPr>
        <p:spPr>
          <a:xfrm>
            <a:off x="1932168" y="1391477"/>
            <a:ext cx="8344190" cy="3077155"/>
          </a:xfrm>
        </p:spPr>
        <p:txBody>
          <a:bodyPr/>
          <a:lstStyle/>
          <a:p>
            <a:br>
              <a:rPr lang="en-US" sz="6600" dirty="0">
                <a:latin typeface="Arial Black" panose="020B0A04020102020204" pitchFamily="34" charset="0"/>
              </a:rPr>
            </a:br>
            <a:br>
              <a:rPr lang="en-US" sz="6600" dirty="0">
                <a:latin typeface="Arial Black" panose="020B0A04020102020204" pitchFamily="34" charset="0"/>
              </a:rPr>
            </a:br>
            <a:r>
              <a:rPr lang="en-US" sz="6600" dirty="0">
                <a:latin typeface="Arial Black" panose="020B0A04020102020204" pitchFamily="34" charset="0"/>
              </a:rPr>
              <a:t>YOU WILL FRAME YOUR DAY BY WHAT YOU SAY!</a:t>
            </a:r>
          </a:p>
        </p:txBody>
      </p:sp>
      <p:sp>
        <p:nvSpPr>
          <p:cNvPr id="3" name="Subtitle 2">
            <a:extLst>
              <a:ext uri="{FF2B5EF4-FFF2-40B4-BE49-F238E27FC236}">
                <a16:creationId xmlns:a16="http://schemas.microsoft.com/office/drawing/2014/main" id="{EFF1AC57-7FEC-491B-A40C-8ED498713473}"/>
              </a:ext>
            </a:extLst>
          </p:cNvPr>
          <p:cNvSpPr>
            <a:spLocks noGrp="1"/>
          </p:cNvSpPr>
          <p:nvPr>
            <p:ph type="subTitle" idx="1"/>
          </p:nvPr>
        </p:nvSpPr>
        <p:spPr>
          <a:xfrm>
            <a:off x="2679906" y="4468633"/>
            <a:ext cx="6831673" cy="1168842"/>
          </a:xfrm>
        </p:spPr>
        <p:txBody>
          <a:bodyPr>
            <a:noAutofit/>
          </a:bodyPr>
          <a:lstStyle/>
          <a:p>
            <a:r>
              <a:rPr lang="en-US" sz="4800" dirty="0">
                <a:solidFill>
                  <a:srgbClr val="C00000"/>
                </a:solidFill>
                <a:latin typeface="Arial Black" panose="020B0A04020102020204" pitchFamily="34" charset="0"/>
              </a:rPr>
              <a:t>FRAME BY FRAME</a:t>
            </a:r>
          </a:p>
        </p:txBody>
      </p:sp>
    </p:spTree>
    <p:extLst>
      <p:ext uri="{BB962C8B-B14F-4D97-AF65-F5344CB8AC3E}">
        <p14:creationId xmlns:p14="http://schemas.microsoft.com/office/powerpoint/2010/main" val="14357275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Content Placeholder 4">
            <a:extLst>
              <a:ext uri="{FF2B5EF4-FFF2-40B4-BE49-F238E27FC236}">
                <a16:creationId xmlns:a16="http://schemas.microsoft.com/office/drawing/2014/main" id="{2D945F84-DA27-47AD-9454-6CC36798F652}"/>
              </a:ext>
            </a:extLst>
          </p:cNvPr>
          <p:cNvPicPr>
            <a:picLocks noChangeAspect="1"/>
          </p:cNvPicPr>
          <p:nvPr/>
        </p:nvPicPr>
        <p:blipFill rotWithShape="1">
          <a:blip r:embed="rId2">
            <a:extLst>
              <a:ext uri="{28A0092B-C50C-407E-A947-70E740481C1C}">
                <a14:useLocalDpi xmlns:a14="http://schemas.microsoft.com/office/drawing/2010/main" val="0"/>
              </a:ext>
            </a:extLst>
          </a:blip>
          <a:srcRect l="4642" r="9251"/>
          <a:stretch/>
        </p:blipFill>
        <p:spPr>
          <a:xfrm>
            <a:off x="7556408" y="10"/>
            <a:ext cx="4635591" cy="6857990"/>
          </a:xfrm>
          <a:prstGeom prst="rect">
            <a:avLst/>
          </a:prstGeom>
          <a:effectLst/>
        </p:spPr>
      </p:pic>
      <p:sp>
        <p:nvSpPr>
          <p:cNvPr id="2" name="Title 1">
            <a:extLst>
              <a:ext uri="{FF2B5EF4-FFF2-40B4-BE49-F238E27FC236}">
                <a16:creationId xmlns:a16="http://schemas.microsoft.com/office/drawing/2014/main" id="{0881300F-8902-480F-A69A-CE74559951AF}"/>
              </a:ext>
            </a:extLst>
          </p:cNvPr>
          <p:cNvSpPr>
            <a:spLocks noGrp="1"/>
          </p:cNvSpPr>
          <p:nvPr>
            <p:ph type="title"/>
          </p:nvPr>
        </p:nvSpPr>
        <p:spPr>
          <a:xfrm>
            <a:off x="648929" y="629266"/>
            <a:ext cx="6586491" cy="1676603"/>
          </a:xfrm>
          <a:solidFill>
            <a:srgbClr val="00B0F0"/>
          </a:solidFill>
        </p:spPr>
        <p:txBody>
          <a:bodyPr>
            <a:normAutofit/>
          </a:bodyPr>
          <a:lstStyle/>
          <a:p>
            <a:pPr algn="ctr"/>
            <a:r>
              <a:rPr lang="en-US" sz="6000" b="1" dirty="0"/>
              <a:t>THE WORD OF GOD</a:t>
            </a:r>
          </a:p>
        </p:txBody>
      </p:sp>
      <p:sp>
        <p:nvSpPr>
          <p:cNvPr id="10" name="Content Placeholder 9"/>
          <p:cNvSpPr>
            <a:spLocks noGrp="1"/>
          </p:cNvSpPr>
          <p:nvPr>
            <p:ph idx="1"/>
          </p:nvPr>
        </p:nvSpPr>
        <p:spPr>
          <a:xfrm>
            <a:off x="648930" y="2438400"/>
            <a:ext cx="6586489" cy="3785419"/>
          </a:xfrm>
        </p:spPr>
        <p:txBody>
          <a:bodyPr>
            <a:normAutofit/>
          </a:bodyPr>
          <a:lstStyle/>
          <a:p>
            <a:pPr marL="0" indent="0" algn="ctr">
              <a:buNone/>
            </a:pPr>
            <a:r>
              <a:rPr lang="en-US" sz="4000" b="1" dirty="0">
                <a:latin typeface="Arial Black" panose="020B0A04020102020204" pitchFamily="34" charset="0"/>
              </a:rPr>
              <a:t>PROCEEDING WORD</a:t>
            </a:r>
          </a:p>
          <a:p>
            <a:pPr marL="0" indent="0" algn="ctr">
              <a:buNone/>
            </a:pPr>
            <a:r>
              <a:rPr lang="en-US" sz="4000" b="1" dirty="0">
                <a:latin typeface="Arial Black" panose="020B0A04020102020204" pitchFamily="34" charset="0"/>
              </a:rPr>
              <a:t>THE LOGOS    </a:t>
            </a:r>
          </a:p>
          <a:p>
            <a:pPr marL="0" indent="0" algn="ctr">
              <a:buNone/>
            </a:pPr>
            <a:r>
              <a:rPr lang="en-US" sz="4000" b="1" dirty="0">
                <a:latin typeface="Arial Black" panose="020B0A04020102020204" pitchFamily="34" charset="0"/>
              </a:rPr>
              <a:t>THE RHEMA   </a:t>
            </a:r>
          </a:p>
          <a:p>
            <a:pPr marL="0" indent="0" algn="ctr">
              <a:buNone/>
            </a:pPr>
            <a:r>
              <a:rPr lang="en-US" sz="4000" dirty="0">
                <a:latin typeface="Arial Black" panose="020B0A04020102020204" pitchFamily="34" charset="0"/>
              </a:rPr>
              <a:t>PROPHECY</a:t>
            </a:r>
          </a:p>
          <a:p>
            <a:pPr marL="0" indent="0" algn="ctr">
              <a:buNone/>
            </a:pPr>
            <a:r>
              <a:rPr lang="en-US" sz="4000" b="1" dirty="0">
                <a:latin typeface="Arial Black" panose="020B0A04020102020204" pitchFamily="34" charset="0"/>
              </a:rPr>
              <a:t>THE DECREE</a:t>
            </a:r>
            <a:endParaRPr lang="en-US" sz="4000" dirty="0"/>
          </a:p>
        </p:txBody>
      </p:sp>
    </p:spTree>
    <p:extLst>
      <p:ext uri="{BB962C8B-B14F-4D97-AF65-F5344CB8AC3E}">
        <p14:creationId xmlns:p14="http://schemas.microsoft.com/office/powerpoint/2010/main" val="19133228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tint val="95000"/>
            <a:satMod val="170000"/>
          </a:schemeClr>
        </a:solidFill>
        <a:effectLst/>
      </p:bgPr>
    </p:bg>
    <p:spTree>
      <p:nvGrpSpPr>
        <p:cNvPr id="1" name=""/>
        <p:cNvGrpSpPr/>
        <p:nvPr/>
      </p:nvGrpSpPr>
      <p:grpSpPr>
        <a:xfrm>
          <a:off x="0" y="0"/>
          <a:ext cx="0" cy="0"/>
          <a:chOff x="0" y="0"/>
          <a:chExt cx="0" cy="0"/>
        </a:xfrm>
      </p:grpSpPr>
      <p:sp>
        <p:nvSpPr>
          <p:cNvPr id="25" name="Rectangle 7">
            <a:extLst>
              <a:ext uri="{FF2B5EF4-FFF2-40B4-BE49-F238E27FC236}">
                <a16:creationId xmlns:a16="http://schemas.microsoft.com/office/drawing/2014/main" id="{8CE06232-69FD-453D-8EB2-706087A9021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5061" y="-2"/>
            <a:ext cx="6876939" cy="685800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F33DF93-C0A9-4B35-A915-413A08050EBE}"/>
              </a:ext>
            </a:extLst>
          </p:cNvPr>
          <p:cNvSpPr>
            <a:spLocks noGrp="1"/>
          </p:cNvSpPr>
          <p:nvPr>
            <p:ph type="title"/>
          </p:nvPr>
        </p:nvSpPr>
        <p:spPr>
          <a:xfrm>
            <a:off x="829781" y="2745736"/>
            <a:ext cx="3698803" cy="1366528"/>
          </a:xfrm>
          <a:solidFill>
            <a:schemeClr val="bg1">
              <a:alpha val="50000"/>
            </a:schemeClr>
          </a:solidFill>
          <a:ln w="25400" cap="sq">
            <a:solidFill>
              <a:schemeClr val="tx1"/>
            </a:solidFill>
            <a:miter lim="800000"/>
          </a:ln>
        </p:spPr>
        <p:txBody>
          <a:bodyPr>
            <a:normAutofit/>
          </a:bodyPr>
          <a:lstStyle/>
          <a:p>
            <a:pPr algn="ctr"/>
            <a:r>
              <a:rPr lang="en-US" sz="3000">
                <a:latin typeface="Arial Black" panose="020B0A04020102020204" pitchFamily="34" charset="0"/>
              </a:rPr>
              <a:t>THE PROCEEDING WORD…</a:t>
            </a:r>
          </a:p>
        </p:txBody>
      </p:sp>
      <p:sp>
        <p:nvSpPr>
          <p:cNvPr id="3" name="Content Placeholder 2">
            <a:extLst>
              <a:ext uri="{FF2B5EF4-FFF2-40B4-BE49-F238E27FC236}">
                <a16:creationId xmlns:a16="http://schemas.microsoft.com/office/drawing/2014/main" id="{902C21A5-51FF-4F2E-8DDD-6CEE0F306797}"/>
              </a:ext>
            </a:extLst>
          </p:cNvPr>
          <p:cNvSpPr>
            <a:spLocks noGrp="1"/>
          </p:cNvSpPr>
          <p:nvPr>
            <p:ph idx="1"/>
          </p:nvPr>
        </p:nvSpPr>
        <p:spPr>
          <a:xfrm>
            <a:off x="6049182" y="802638"/>
            <a:ext cx="5408696" cy="5252722"/>
          </a:xfrm>
        </p:spPr>
        <p:txBody>
          <a:bodyPr anchor="ctr">
            <a:normAutofit/>
          </a:bodyPr>
          <a:lstStyle/>
          <a:p>
            <a:pPr marL="0" indent="0">
              <a:buNone/>
            </a:pPr>
            <a:r>
              <a:rPr lang="en-US" sz="2400" b="1" u="sng">
                <a:solidFill>
                  <a:schemeClr val="bg1"/>
                </a:solidFill>
                <a:latin typeface="Arial Black" panose="020B0A04020102020204" pitchFamily="34" charset="0"/>
              </a:rPr>
              <a:t>Matthew 4:4</a:t>
            </a:r>
            <a:r>
              <a:rPr lang="en-US" sz="2400" b="1">
                <a:solidFill>
                  <a:schemeClr val="bg1"/>
                </a:solidFill>
                <a:latin typeface="Arial Black" panose="020B0A04020102020204" pitchFamily="34" charset="0"/>
              </a:rPr>
              <a:t>                                                                                                        But He answered and said, "It is written, 'Man shall not live by bread alone, but by every word that </a:t>
            </a:r>
            <a:r>
              <a:rPr lang="en-US" sz="2400" b="1" u="heavy">
                <a:solidFill>
                  <a:schemeClr val="bg1"/>
                </a:solidFill>
                <a:latin typeface="Arial Black" panose="020B0A04020102020204" pitchFamily="34" charset="0"/>
              </a:rPr>
              <a:t>proceeds</a:t>
            </a:r>
            <a:r>
              <a:rPr lang="en-US" sz="2400" b="1">
                <a:solidFill>
                  <a:schemeClr val="bg1"/>
                </a:solidFill>
                <a:latin typeface="Arial Black" panose="020B0A04020102020204" pitchFamily="34" charset="0"/>
              </a:rPr>
              <a:t> from the mouth of God.'" NKJV</a:t>
            </a:r>
          </a:p>
          <a:p>
            <a:pPr marL="0" indent="0">
              <a:buNone/>
            </a:pPr>
            <a:endParaRPr lang="en-US" sz="2400">
              <a:solidFill>
                <a:schemeClr val="bg1"/>
              </a:solidFill>
              <a:latin typeface="Arial Black" panose="020B0A04020102020204" pitchFamily="34" charset="0"/>
            </a:endParaRPr>
          </a:p>
          <a:p>
            <a:pPr marL="0" indent="0">
              <a:buNone/>
            </a:pPr>
            <a:endParaRPr lang="en-US" sz="2400">
              <a:solidFill>
                <a:schemeClr val="bg1"/>
              </a:solidFill>
            </a:endParaRPr>
          </a:p>
        </p:txBody>
      </p:sp>
    </p:spTree>
    <p:extLst>
      <p:ext uri="{BB962C8B-B14F-4D97-AF65-F5344CB8AC3E}">
        <p14:creationId xmlns:p14="http://schemas.microsoft.com/office/powerpoint/2010/main" val="40031132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18" name="Rectangle 9">
            <a:extLst>
              <a:ext uri="{FF2B5EF4-FFF2-40B4-BE49-F238E27FC236}">
                <a16:creationId xmlns:a16="http://schemas.microsoft.com/office/drawing/2014/main" id="{3B0DF90E-6BAD-4E82-8FDF-717C9A35737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Freeform 13">
            <a:extLst>
              <a:ext uri="{FF2B5EF4-FFF2-40B4-BE49-F238E27FC236}">
                <a16:creationId xmlns:a16="http://schemas.microsoft.com/office/drawing/2014/main" id="{13DCC859-0434-4BB8-B6C5-09C88AE698F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Freeform 11">
            <a:extLst>
              <a:ext uri="{FF2B5EF4-FFF2-40B4-BE49-F238E27FC236}">
                <a16:creationId xmlns:a16="http://schemas.microsoft.com/office/drawing/2014/main" id="{08E7ACFB-B791-4C23-8B17-013FEDC09A8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60199CC-FF75-4B37-AE18-7003FFE61ABA}"/>
              </a:ext>
            </a:extLst>
          </p:cNvPr>
          <p:cNvSpPr>
            <a:spLocks noGrp="1"/>
          </p:cNvSpPr>
          <p:nvPr>
            <p:ph type="title"/>
          </p:nvPr>
        </p:nvSpPr>
        <p:spPr>
          <a:xfrm>
            <a:off x="833002" y="365125"/>
            <a:ext cx="10520702" cy="1325563"/>
          </a:xfrm>
        </p:spPr>
        <p:txBody>
          <a:bodyPr>
            <a:normAutofit/>
          </a:bodyPr>
          <a:lstStyle/>
          <a:p>
            <a:r>
              <a:rPr lang="en-US" dirty="0">
                <a:latin typeface="Arial Black" panose="020B0A04020102020204" pitchFamily="34" charset="0"/>
              </a:rPr>
              <a:t>THE PROCEEDING WORD OF GOD</a:t>
            </a:r>
          </a:p>
        </p:txBody>
      </p:sp>
      <p:graphicFrame>
        <p:nvGraphicFramePr>
          <p:cNvPr id="21" name="Content Placeholder 2"/>
          <p:cNvGraphicFramePr>
            <a:graphicFrameLocks noGrp="1"/>
          </p:cNvGraphicFramePr>
          <p:nvPr>
            <p:ph idx="1"/>
          </p:nvPr>
        </p:nvGraphicFramePr>
        <p:xfrm>
          <a:off x="838200" y="2022475"/>
          <a:ext cx="10515600" cy="41544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91457299"/>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376EFB1-01CF-419F-ABF1-2AF02BBFCBD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50604" y="0"/>
            <a:ext cx="6141396" cy="6858000"/>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FF9DEA15-78BD-4750-AA18-B9F28A6D5AB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50604" y="0"/>
            <a:ext cx="4319042"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4BC017FC-19CA-4124-8B16-6C3E0D5E20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632" y="849232"/>
            <a:ext cx="5126736" cy="5004086"/>
          </a:xfrm>
          <a:prstGeom prst="rect">
            <a:avLst/>
          </a:prstGeom>
        </p:spPr>
      </p:pic>
      <p:sp>
        <p:nvSpPr>
          <p:cNvPr id="2" name="Title 1">
            <a:extLst>
              <a:ext uri="{FF2B5EF4-FFF2-40B4-BE49-F238E27FC236}">
                <a16:creationId xmlns:a16="http://schemas.microsoft.com/office/drawing/2014/main" id="{03C5BE00-8F80-46E4-B49F-C06394348F7C}"/>
              </a:ext>
            </a:extLst>
          </p:cNvPr>
          <p:cNvSpPr>
            <a:spLocks noGrp="1"/>
          </p:cNvSpPr>
          <p:nvPr>
            <p:ph type="title"/>
          </p:nvPr>
        </p:nvSpPr>
        <p:spPr>
          <a:xfrm>
            <a:off x="6392598" y="640263"/>
            <a:ext cx="5221266" cy="1344975"/>
          </a:xfrm>
        </p:spPr>
        <p:txBody>
          <a:bodyPr>
            <a:normAutofit/>
          </a:bodyPr>
          <a:lstStyle/>
          <a:p>
            <a:r>
              <a:rPr lang="en-US" dirty="0">
                <a:solidFill>
                  <a:schemeClr val="bg1"/>
                </a:solidFill>
                <a:latin typeface="Arial Black" panose="020B0A04020102020204" pitchFamily="34" charset="0"/>
              </a:rPr>
              <a:t>ANGELS RUN…</a:t>
            </a:r>
          </a:p>
        </p:txBody>
      </p:sp>
      <p:sp>
        <p:nvSpPr>
          <p:cNvPr id="3" name="Content Placeholder 2">
            <a:extLst>
              <a:ext uri="{FF2B5EF4-FFF2-40B4-BE49-F238E27FC236}">
                <a16:creationId xmlns:a16="http://schemas.microsoft.com/office/drawing/2014/main" id="{B7913764-C066-4794-A04C-30123383B670}"/>
              </a:ext>
            </a:extLst>
          </p:cNvPr>
          <p:cNvSpPr>
            <a:spLocks noGrp="1"/>
          </p:cNvSpPr>
          <p:nvPr>
            <p:ph idx="1"/>
          </p:nvPr>
        </p:nvSpPr>
        <p:spPr>
          <a:xfrm>
            <a:off x="6391903" y="2121763"/>
            <a:ext cx="5235490" cy="3773010"/>
          </a:xfrm>
        </p:spPr>
        <p:txBody>
          <a:bodyPr>
            <a:normAutofit/>
          </a:bodyPr>
          <a:lstStyle/>
          <a:p>
            <a:pPr marL="0" indent="0">
              <a:buNone/>
            </a:pPr>
            <a:r>
              <a:rPr lang="en-US" sz="3600" b="1" dirty="0">
                <a:solidFill>
                  <a:schemeClr val="bg1"/>
                </a:solidFill>
              </a:rPr>
              <a:t>Psalm 103:20                                                                                                           Bless Adonai, you angels of His, you mighty warriors who obey his word, who carry out his orders! CJB</a:t>
            </a:r>
          </a:p>
          <a:p>
            <a:endParaRPr lang="en-US" sz="2000" dirty="0">
              <a:solidFill>
                <a:schemeClr val="bg1"/>
              </a:solidFill>
            </a:endParaRPr>
          </a:p>
        </p:txBody>
      </p:sp>
    </p:spTree>
    <p:extLst>
      <p:ext uri="{BB962C8B-B14F-4D97-AF65-F5344CB8AC3E}">
        <p14:creationId xmlns:p14="http://schemas.microsoft.com/office/powerpoint/2010/main" val="12818639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book, person, text&#10;&#10;Description generated with high confidence">
            <a:extLst>
              <a:ext uri="{FF2B5EF4-FFF2-40B4-BE49-F238E27FC236}">
                <a16:creationId xmlns:a16="http://schemas.microsoft.com/office/drawing/2014/main" id="{EC83BDFD-FBF4-4A2A-95A0-79D5EECA9741}"/>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b="22414"/>
          <a:stretch/>
        </p:blipFill>
        <p:spPr>
          <a:xfrm>
            <a:off x="20" y="10"/>
            <a:ext cx="12191980" cy="6857990"/>
          </a:xfrm>
          <a:prstGeom prst="rect">
            <a:avLst/>
          </a:prstGeom>
        </p:spPr>
      </p:pic>
    </p:spTree>
    <p:extLst>
      <p:ext uri="{BB962C8B-B14F-4D97-AF65-F5344CB8AC3E}">
        <p14:creationId xmlns:p14="http://schemas.microsoft.com/office/powerpoint/2010/main" val="42144572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floor, indoor&#10;&#10;Description generated with high confidence">
            <a:extLst>
              <a:ext uri="{FF2B5EF4-FFF2-40B4-BE49-F238E27FC236}">
                <a16:creationId xmlns:a16="http://schemas.microsoft.com/office/drawing/2014/main" id="{F46EDE72-E816-4466-8629-68B605960D1C}"/>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r="444"/>
          <a:stretch/>
        </p:blipFill>
        <p:spPr>
          <a:xfrm>
            <a:off x="20" y="10"/>
            <a:ext cx="12191980" cy="6857990"/>
          </a:xfrm>
          <a:prstGeom prst="rect">
            <a:avLst/>
          </a:prstGeom>
        </p:spPr>
      </p:pic>
    </p:spTree>
    <p:extLst>
      <p:ext uri="{BB962C8B-B14F-4D97-AF65-F5344CB8AC3E}">
        <p14:creationId xmlns:p14="http://schemas.microsoft.com/office/powerpoint/2010/main" val="4470492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AB0D763-E715-4628-8B60-5D15916CE7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Freeform: Shape 11">
            <a:extLst>
              <a:ext uri="{FF2B5EF4-FFF2-40B4-BE49-F238E27FC236}">
                <a16:creationId xmlns:a16="http://schemas.microsoft.com/office/drawing/2014/main" id="{F9204591-70A5-4281-AD15-248C44BFD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9" cy="6858000"/>
          </a:xfrm>
          <a:custGeom>
            <a:avLst/>
            <a:gdLst>
              <a:gd name="connsiteX0" fmla="*/ 1399915 w 12191999"/>
              <a:gd name="connsiteY0" fmla="*/ 643467 h 6858000"/>
              <a:gd name="connsiteX1" fmla="*/ 1286934 w 12191999"/>
              <a:gd name="connsiteY1" fmla="*/ 756448 h 6858000"/>
              <a:gd name="connsiteX2" fmla="*/ 1286934 w 12191999"/>
              <a:gd name="connsiteY2" fmla="*/ 6101552 h 6858000"/>
              <a:gd name="connsiteX3" fmla="*/ 1399915 w 12191999"/>
              <a:gd name="connsiteY3" fmla="*/ 6214533 h 6858000"/>
              <a:gd name="connsiteX4" fmla="*/ 10802506 w 12191999"/>
              <a:gd name="connsiteY4" fmla="*/ 6214533 h 6858000"/>
              <a:gd name="connsiteX5" fmla="*/ 10915487 w 12191999"/>
              <a:gd name="connsiteY5" fmla="*/ 6101552 h 6858000"/>
              <a:gd name="connsiteX6" fmla="*/ 10915487 w 12191999"/>
              <a:gd name="connsiteY6" fmla="*/ 756448 h 6858000"/>
              <a:gd name="connsiteX7" fmla="*/ 10802506 w 12191999"/>
              <a:gd name="connsiteY7" fmla="*/ 643467 h 6858000"/>
              <a:gd name="connsiteX8" fmla="*/ 0 w 12191999"/>
              <a:gd name="connsiteY8" fmla="*/ 0 h 6858000"/>
              <a:gd name="connsiteX9" fmla="*/ 12191999 w 12191999"/>
              <a:gd name="connsiteY9" fmla="*/ 0 h 6858000"/>
              <a:gd name="connsiteX10" fmla="*/ 12191999 w 12191999"/>
              <a:gd name="connsiteY10" fmla="*/ 6858000 h 6858000"/>
              <a:gd name="connsiteX11" fmla="*/ 0 w 12191999"/>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1999" h="6858000">
                <a:moveTo>
                  <a:pt x="1399915" y="643467"/>
                </a:moveTo>
                <a:cubicBezTo>
                  <a:pt x="1337517" y="643467"/>
                  <a:pt x="1286934" y="694050"/>
                  <a:pt x="1286934" y="756448"/>
                </a:cubicBezTo>
                <a:lnTo>
                  <a:pt x="1286934" y="6101552"/>
                </a:lnTo>
                <a:cubicBezTo>
                  <a:pt x="1286934" y="6163950"/>
                  <a:pt x="1337517" y="6214533"/>
                  <a:pt x="1399915" y="6214533"/>
                </a:cubicBezTo>
                <a:lnTo>
                  <a:pt x="10802506" y="6214533"/>
                </a:lnTo>
                <a:cubicBezTo>
                  <a:pt x="10864904" y="6214533"/>
                  <a:pt x="10915487" y="6163950"/>
                  <a:pt x="10915487" y="6101552"/>
                </a:cubicBezTo>
                <a:lnTo>
                  <a:pt x="10915487" y="756448"/>
                </a:lnTo>
                <a:cubicBezTo>
                  <a:pt x="10915487" y="694050"/>
                  <a:pt x="10864904" y="643467"/>
                  <a:pt x="10802506" y="643467"/>
                </a:cubicBezTo>
                <a:close/>
                <a:moveTo>
                  <a:pt x="0" y="0"/>
                </a:moveTo>
                <a:lnTo>
                  <a:pt x="12191999" y="0"/>
                </a:lnTo>
                <a:lnTo>
                  <a:pt x="12191999" y="6858000"/>
                </a:lnTo>
                <a:lnTo>
                  <a:pt x="0" y="6858000"/>
                </a:lnTo>
                <a:close/>
              </a:path>
            </a:pathLst>
          </a:custGeom>
          <a:ln>
            <a:noFill/>
          </a:ln>
          <a:effectLst>
            <a:outerShdw blurRad="139700" dist="508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Content Placeholder 4" descr="A close up of a sign&#10;&#10;Description automatically generated">
            <a:extLst>
              <a:ext uri="{FF2B5EF4-FFF2-40B4-BE49-F238E27FC236}">
                <a16:creationId xmlns:a16="http://schemas.microsoft.com/office/drawing/2014/main" id="{BC609E34-BADD-4A14-AAB3-3B4B7A1D5EAC}"/>
              </a:ext>
            </a:extLst>
          </p:cNvPr>
          <p:cNvPicPr>
            <a:picLocks noGrp="1" noChangeAspect="1"/>
          </p:cNvPicPr>
          <p:nvPr>
            <p:ph idx="1"/>
          </p:nvPr>
        </p:nvPicPr>
        <p:blipFill>
          <a:blip r:embed="rId3"/>
          <a:stretch>
            <a:fillRect/>
          </a:stretch>
        </p:blipFill>
        <p:spPr>
          <a:xfrm>
            <a:off x="2275000" y="1291536"/>
            <a:ext cx="7659119" cy="4284822"/>
          </a:xfrm>
          <a:prstGeom prst="rect">
            <a:avLst/>
          </a:prstGeom>
        </p:spPr>
      </p:pic>
    </p:spTree>
    <p:extLst>
      <p:ext uri="{BB962C8B-B14F-4D97-AF65-F5344CB8AC3E}">
        <p14:creationId xmlns:p14="http://schemas.microsoft.com/office/powerpoint/2010/main" val="11302647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EE1FC7B4-E4A7-4452-B413-1A623E3A723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bg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Freeform 13">
            <a:extLst>
              <a:ext uri="{FF2B5EF4-FFF2-40B4-BE49-F238E27FC236}">
                <a16:creationId xmlns:a16="http://schemas.microsoft.com/office/drawing/2014/main" id="{E0709AF0-24F0-4486-B189-BE6386BDB19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Freeform 11">
            <a:extLst>
              <a:ext uri="{FF2B5EF4-FFF2-40B4-BE49-F238E27FC236}">
                <a16:creationId xmlns:a16="http://schemas.microsoft.com/office/drawing/2014/main" id="{FBE3B62F-5853-4A3C-B050-6186351A717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4" name="Picture 13" descr="A close up of text on a white background&#10;&#10;Description generated with high confidence">
            <a:extLst>
              <a:ext uri="{FF2B5EF4-FFF2-40B4-BE49-F238E27FC236}">
                <a16:creationId xmlns:a16="http://schemas.microsoft.com/office/drawing/2014/main" id="{C85965D7-7CCE-4EF6-A60B-3F5C981612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17734" y="2896741"/>
            <a:ext cx="4935970" cy="2575288"/>
          </a:xfrm>
          <a:prstGeom prst="rect">
            <a:avLst/>
          </a:prstGeom>
        </p:spPr>
      </p:pic>
      <p:sp>
        <p:nvSpPr>
          <p:cNvPr id="2" name="Title 1">
            <a:extLst>
              <a:ext uri="{FF2B5EF4-FFF2-40B4-BE49-F238E27FC236}">
                <a16:creationId xmlns:a16="http://schemas.microsoft.com/office/drawing/2014/main" id="{9AD7FD1E-FD94-4A96-A320-28C3BAD84E01}"/>
              </a:ext>
            </a:extLst>
          </p:cNvPr>
          <p:cNvSpPr>
            <a:spLocks noGrp="1"/>
          </p:cNvSpPr>
          <p:nvPr>
            <p:ph type="title"/>
          </p:nvPr>
        </p:nvSpPr>
        <p:spPr>
          <a:xfrm>
            <a:off x="833002" y="448253"/>
            <a:ext cx="10520702" cy="1325563"/>
          </a:xfrm>
        </p:spPr>
        <p:txBody>
          <a:bodyPr>
            <a:normAutofit/>
          </a:bodyPr>
          <a:lstStyle/>
          <a:p>
            <a:r>
              <a:rPr lang="en-US" b="1" dirty="0">
                <a:latin typeface="Arial Black" panose="020B0A04020102020204" pitchFamily="34" charset="0"/>
              </a:rPr>
              <a:t>THE LOGOS</a:t>
            </a:r>
          </a:p>
        </p:txBody>
      </p:sp>
      <p:sp>
        <p:nvSpPr>
          <p:cNvPr id="3" name="Content Placeholder 2">
            <a:extLst>
              <a:ext uri="{FF2B5EF4-FFF2-40B4-BE49-F238E27FC236}">
                <a16:creationId xmlns:a16="http://schemas.microsoft.com/office/drawing/2014/main" id="{AE0505D4-4F5C-49C2-A738-EA2FA191955A}"/>
              </a:ext>
            </a:extLst>
          </p:cNvPr>
          <p:cNvSpPr>
            <a:spLocks noGrp="1"/>
          </p:cNvSpPr>
          <p:nvPr>
            <p:ph idx="1"/>
          </p:nvPr>
        </p:nvSpPr>
        <p:spPr>
          <a:xfrm>
            <a:off x="838200" y="2191807"/>
            <a:ext cx="4936067" cy="3985155"/>
          </a:xfrm>
        </p:spPr>
        <p:txBody>
          <a:bodyPr>
            <a:normAutofit/>
          </a:bodyPr>
          <a:lstStyle/>
          <a:p>
            <a:pPr marL="0" indent="0">
              <a:buNone/>
            </a:pPr>
            <a:r>
              <a:rPr lang="en-US" sz="2000" b="1" u="sng"/>
              <a:t>THE WRITTEN WORD OF GOD</a:t>
            </a:r>
          </a:p>
          <a:p>
            <a:pPr marL="0" indent="0">
              <a:buNone/>
            </a:pPr>
            <a:r>
              <a:rPr lang="en-US" sz="2000" b="1" u="sng"/>
              <a:t>2 Tim 3:16-17</a:t>
            </a:r>
            <a:r>
              <a:rPr lang="en-US" sz="2000" b="1"/>
              <a:t>                                                                                       All Scripture is God-breathed and is useful for teaching, rebuking, correcting and training in righteousness, 17 so that the man of God may be thoroughly equipped for every good work. NIV</a:t>
            </a:r>
          </a:p>
          <a:p>
            <a:pPr marL="0" indent="0">
              <a:buNone/>
            </a:pPr>
            <a:endParaRPr lang="en-US" sz="2000"/>
          </a:p>
          <a:p>
            <a:endParaRPr lang="en-US" sz="2000"/>
          </a:p>
        </p:txBody>
      </p:sp>
    </p:spTree>
    <p:extLst>
      <p:ext uri="{BB962C8B-B14F-4D97-AF65-F5344CB8AC3E}">
        <p14:creationId xmlns:p14="http://schemas.microsoft.com/office/powerpoint/2010/main" val="2894911539"/>
      </p:ext>
    </p:extLst>
  </p:cSld>
  <p:clrMapOvr>
    <a:overrideClrMapping bg1="dk1" tx1="lt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tint val="95000"/>
            <a:satMod val="170000"/>
          </a:schemeClr>
        </a:solidFill>
        <a:effectLst/>
      </p:bgPr>
    </p:bg>
    <p:spTree>
      <p:nvGrpSpPr>
        <p:cNvPr id="1" name=""/>
        <p:cNvGrpSpPr/>
        <p:nvPr/>
      </p:nvGrpSpPr>
      <p:grpSpPr>
        <a:xfrm>
          <a:off x="0" y="0"/>
          <a:ext cx="0" cy="0"/>
          <a:chOff x="0" y="0"/>
          <a:chExt cx="0" cy="0"/>
        </a:xfrm>
      </p:grpSpPr>
      <p:sp>
        <p:nvSpPr>
          <p:cNvPr id="14" name="Rectangle 7">
            <a:extLst>
              <a:ext uri="{FF2B5EF4-FFF2-40B4-BE49-F238E27FC236}">
                <a16:creationId xmlns:a16="http://schemas.microsoft.com/office/drawing/2014/main" id="{8CE06232-69FD-453D-8EB2-706087A9021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5061" y="-2"/>
            <a:ext cx="6876939" cy="685800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A08F463-ED86-4CA0-8DC7-E6CF6B97F62A}"/>
              </a:ext>
            </a:extLst>
          </p:cNvPr>
          <p:cNvSpPr>
            <a:spLocks noGrp="1"/>
          </p:cNvSpPr>
          <p:nvPr>
            <p:ph type="title"/>
          </p:nvPr>
        </p:nvSpPr>
        <p:spPr>
          <a:xfrm>
            <a:off x="829781" y="2745736"/>
            <a:ext cx="3698803" cy="1366528"/>
          </a:xfrm>
          <a:solidFill>
            <a:schemeClr val="bg1">
              <a:alpha val="50000"/>
            </a:schemeClr>
          </a:solidFill>
          <a:ln w="25400" cap="sq">
            <a:solidFill>
              <a:schemeClr val="tx1"/>
            </a:solidFill>
            <a:miter lim="800000"/>
          </a:ln>
        </p:spPr>
        <p:txBody>
          <a:bodyPr>
            <a:normAutofit/>
          </a:bodyPr>
          <a:lstStyle/>
          <a:p>
            <a:pPr algn="ctr"/>
            <a:r>
              <a:rPr lang="en-US" sz="3200">
                <a:latin typeface="Arial Black" panose="020B0A04020102020204" pitchFamily="34" charset="0"/>
              </a:rPr>
              <a:t>THE RHEMA…</a:t>
            </a:r>
          </a:p>
        </p:txBody>
      </p:sp>
      <p:sp>
        <p:nvSpPr>
          <p:cNvPr id="3" name="Content Placeholder 2">
            <a:extLst>
              <a:ext uri="{FF2B5EF4-FFF2-40B4-BE49-F238E27FC236}">
                <a16:creationId xmlns:a16="http://schemas.microsoft.com/office/drawing/2014/main" id="{C35850D0-495D-4C9E-89AA-6818C65A42FF}"/>
              </a:ext>
            </a:extLst>
          </p:cNvPr>
          <p:cNvSpPr>
            <a:spLocks noGrp="1"/>
          </p:cNvSpPr>
          <p:nvPr>
            <p:ph idx="1"/>
          </p:nvPr>
        </p:nvSpPr>
        <p:spPr>
          <a:xfrm>
            <a:off x="6049182" y="802638"/>
            <a:ext cx="5408696" cy="5252722"/>
          </a:xfrm>
        </p:spPr>
        <p:txBody>
          <a:bodyPr anchor="ctr">
            <a:normAutofit/>
          </a:bodyPr>
          <a:lstStyle/>
          <a:p>
            <a:pPr marL="0" indent="0">
              <a:buNone/>
            </a:pPr>
            <a:r>
              <a:rPr lang="en-US" sz="2400" b="1">
                <a:solidFill>
                  <a:schemeClr val="bg1"/>
                </a:solidFill>
              </a:rPr>
              <a:t>Strong's Concordance (#G4487)                                                                      </a:t>
            </a:r>
            <a:r>
              <a:rPr lang="en-US" sz="2400" b="1" u="sng">
                <a:solidFill>
                  <a:schemeClr val="bg1"/>
                </a:solidFill>
              </a:rPr>
              <a:t>Rhema</a:t>
            </a:r>
            <a:r>
              <a:rPr lang="en-US" sz="2400" b="1">
                <a:solidFill>
                  <a:schemeClr val="bg1"/>
                </a:solidFill>
              </a:rPr>
              <a:t> means an utterance (individually, collectively or specifically) on a particular matter or topic. </a:t>
            </a:r>
          </a:p>
          <a:p>
            <a:pPr marL="0" indent="0">
              <a:buNone/>
            </a:pPr>
            <a:r>
              <a:rPr lang="en-US" sz="2400" b="1">
                <a:solidFill>
                  <a:schemeClr val="bg1"/>
                </a:solidFill>
              </a:rPr>
              <a:t>Thayer's Greek Lexicon                                                                                         </a:t>
            </a:r>
            <a:r>
              <a:rPr lang="en-US" sz="2400" b="1" u="sng">
                <a:solidFill>
                  <a:schemeClr val="bg1"/>
                </a:solidFill>
              </a:rPr>
              <a:t>Rhema</a:t>
            </a:r>
            <a:r>
              <a:rPr lang="en-US" sz="2400" b="1">
                <a:solidFill>
                  <a:schemeClr val="bg1"/>
                </a:solidFill>
              </a:rPr>
              <a:t>:                                                                                                  Something that has been uttered, in either the past or the present, by a living entity. The first time Rhema is used in the New Testament is during Jesus' forty-day temptation by Satan. Jesus, after being tempted to feed himself through a miracle after fasting for a long period, responds with the following.</a:t>
            </a:r>
          </a:p>
        </p:txBody>
      </p:sp>
    </p:spTree>
    <p:extLst>
      <p:ext uri="{BB962C8B-B14F-4D97-AF65-F5344CB8AC3E}">
        <p14:creationId xmlns:p14="http://schemas.microsoft.com/office/powerpoint/2010/main" val="21489226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tint val="95000"/>
            <a:satMod val="170000"/>
          </a:schemeClr>
        </a:solidFill>
        <a:effectLst/>
      </p:bgPr>
    </p:bg>
    <p:spTree>
      <p:nvGrpSpPr>
        <p:cNvPr id="1" name=""/>
        <p:cNvGrpSpPr/>
        <p:nvPr/>
      </p:nvGrpSpPr>
      <p:grpSpPr>
        <a:xfrm>
          <a:off x="0" y="0"/>
          <a:ext cx="0" cy="0"/>
          <a:chOff x="0" y="0"/>
          <a:chExt cx="0" cy="0"/>
        </a:xfrm>
      </p:grpSpPr>
      <p:sp>
        <p:nvSpPr>
          <p:cNvPr id="20" name="Rectangle 7">
            <a:extLst>
              <a:ext uri="{FF2B5EF4-FFF2-40B4-BE49-F238E27FC236}">
                <a16:creationId xmlns:a16="http://schemas.microsoft.com/office/drawing/2014/main" id="{8CE06232-69FD-453D-8EB2-706087A9021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5061" y="-2"/>
            <a:ext cx="6876939" cy="685800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EC681C2-99BC-41DA-8626-30072F6EDC0D}"/>
              </a:ext>
            </a:extLst>
          </p:cNvPr>
          <p:cNvSpPr>
            <a:spLocks noGrp="1"/>
          </p:cNvSpPr>
          <p:nvPr>
            <p:ph type="title"/>
          </p:nvPr>
        </p:nvSpPr>
        <p:spPr>
          <a:xfrm>
            <a:off x="829781" y="2745736"/>
            <a:ext cx="3698803" cy="1366528"/>
          </a:xfrm>
          <a:solidFill>
            <a:schemeClr val="bg1">
              <a:alpha val="50000"/>
            </a:schemeClr>
          </a:solidFill>
          <a:ln w="25400" cap="sq">
            <a:solidFill>
              <a:schemeClr val="tx1"/>
            </a:solidFill>
            <a:miter lim="800000"/>
          </a:ln>
        </p:spPr>
        <p:txBody>
          <a:bodyPr>
            <a:normAutofit/>
          </a:bodyPr>
          <a:lstStyle/>
          <a:p>
            <a:pPr algn="ctr"/>
            <a:r>
              <a:rPr lang="en-US" sz="3600" dirty="0">
                <a:latin typeface="Arial Black" panose="020B0A04020102020204" pitchFamily="34" charset="0"/>
              </a:rPr>
              <a:t>THE RHEMA…</a:t>
            </a:r>
          </a:p>
        </p:txBody>
      </p:sp>
      <p:sp>
        <p:nvSpPr>
          <p:cNvPr id="3" name="Content Placeholder 2">
            <a:extLst>
              <a:ext uri="{FF2B5EF4-FFF2-40B4-BE49-F238E27FC236}">
                <a16:creationId xmlns:a16="http://schemas.microsoft.com/office/drawing/2014/main" id="{69689EFD-5DAB-4353-B376-167A403F8AB4}"/>
              </a:ext>
            </a:extLst>
          </p:cNvPr>
          <p:cNvSpPr>
            <a:spLocks noGrp="1"/>
          </p:cNvSpPr>
          <p:nvPr>
            <p:ph idx="1"/>
          </p:nvPr>
        </p:nvSpPr>
        <p:spPr>
          <a:xfrm>
            <a:off x="6049182" y="802638"/>
            <a:ext cx="5408696" cy="5252722"/>
          </a:xfrm>
        </p:spPr>
        <p:txBody>
          <a:bodyPr anchor="ctr">
            <a:normAutofit/>
          </a:bodyPr>
          <a:lstStyle/>
          <a:p>
            <a:pPr marL="0" indent="0">
              <a:buNone/>
            </a:pPr>
            <a:r>
              <a:rPr lang="en-US" b="1" u="sng" dirty="0">
                <a:solidFill>
                  <a:schemeClr val="bg1"/>
                </a:solidFill>
              </a:rPr>
              <a:t>John 15:7-8</a:t>
            </a:r>
            <a:r>
              <a:rPr lang="en-US" b="1" dirty="0">
                <a:solidFill>
                  <a:schemeClr val="bg1"/>
                </a:solidFill>
              </a:rPr>
              <a:t>                                                                                                         If you remain in me and my words remain in you, ask whatever you wish, and it will be given you. 8 This is to my Father's glory, that you bear much fruit, showing yourselves to be my disciples. NIV</a:t>
            </a:r>
            <a:endParaRPr lang="en-US" dirty="0">
              <a:solidFill>
                <a:schemeClr val="bg1"/>
              </a:solidFill>
            </a:endParaRPr>
          </a:p>
          <a:p>
            <a:pPr marL="0" indent="0">
              <a:buNone/>
            </a:pPr>
            <a:endParaRPr lang="en-US" sz="2400" dirty="0">
              <a:solidFill>
                <a:schemeClr val="bg1"/>
              </a:solidFill>
            </a:endParaRPr>
          </a:p>
        </p:txBody>
      </p:sp>
    </p:spTree>
    <p:extLst>
      <p:ext uri="{BB962C8B-B14F-4D97-AF65-F5344CB8AC3E}">
        <p14:creationId xmlns:p14="http://schemas.microsoft.com/office/powerpoint/2010/main" val="15840141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close up of a sign&#10;&#10;Description generated with high confidence">
            <a:extLst>
              <a:ext uri="{FF2B5EF4-FFF2-40B4-BE49-F238E27FC236}">
                <a16:creationId xmlns:a16="http://schemas.microsoft.com/office/drawing/2014/main" id="{82497864-DE7B-4D0E-87E6-35965100755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53822" y="1090427"/>
            <a:ext cx="6553545" cy="4685087"/>
          </a:xfrm>
          <a:prstGeom prst="rect">
            <a:avLst/>
          </a:prstGeom>
        </p:spPr>
      </p:pic>
      <p:sp>
        <p:nvSpPr>
          <p:cNvPr id="17" name="Rectangle 16">
            <a:extLst>
              <a:ext uri="{FF2B5EF4-FFF2-40B4-BE49-F238E27FC236}">
                <a16:creationId xmlns:a16="http://schemas.microsoft.com/office/drawing/2014/main" id="{1707FC24-6981-43D9-B525-C7832BA2246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87067A2-6E21-4265-AA97-0059E845A946}"/>
              </a:ext>
            </a:extLst>
          </p:cNvPr>
          <p:cNvSpPr>
            <a:spLocks noGrp="1"/>
          </p:cNvSpPr>
          <p:nvPr>
            <p:ph type="title"/>
          </p:nvPr>
        </p:nvSpPr>
        <p:spPr>
          <a:xfrm>
            <a:off x="742950" y="742951"/>
            <a:ext cx="3476625" cy="4962524"/>
          </a:xfrm>
        </p:spPr>
        <p:txBody>
          <a:bodyPr vert="horz" lIns="91440" tIns="45720" rIns="91440" bIns="45720" rtlCol="0" anchor="ctr">
            <a:normAutofit/>
          </a:bodyPr>
          <a:lstStyle/>
          <a:p>
            <a:pPr algn="ctr"/>
            <a:br>
              <a:rPr lang="en-US" sz="2600" b="1" kern="1200" dirty="0">
                <a:solidFill>
                  <a:schemeClr val="bg1"/>
                </a:solidFill>
                <a:latin typeface="+mj-lt"/>
                <a:ea typeface="+mj-ea"/>
                <a:cs typeface="+mj-cs"/>
              </a:rPr>
            </a:br>
            <a:br>
              <a:rPr lang="en-US" sz="2600" b="1" kern="1200" dirty="0">
                <a:solidFill>
                  <a:schemeClr val="bg1"/>
                </a:solidFill>
                <a:latin typeface="+mj-lt"/>
                <a:ea typeface="+mj-ea"/>
                <a:cs typeface="+mj-cs"/>
              </a:rPr>
            </a:br>
            <a:r>
              <a:rPr lang="en-US" sz="2600" b="1" kern="1200" dirty="0">
                <a:solidFill>
                  <a:schemeClr val="bg1"/>
                </a:solidFill>
                <a:latin typeface="+mj-lt"/>
                <a:ea typeface="+mj-ea"/>
                <a:cs typeface="+mj-cs"/>
              </a:rPr>
              <a:t>2 Peter 1:21</a:t>
            </a:r>
            <a:br>
              <a:rPr lang="en-US" sz="2600" b="1" kern="1200" dirty="0">
                <a:solidFill>
                  <a:schemeClr val="bg1"/>
                </a:solidFill>
                <a:latin typeface="+mj-lt"/>
                <a:ea typeface="+mj-ea"/>
                <a:cs typeface="+mj-cs"/>
              </a:rPr>
            </a:br>
            <a:r>
              <a:rPr lang="en-US" sz="2600" b="1" kern="1200" dirty="0">
                <a:solidFill>
                  <a:schemeClr val="bg1"/>
                </a:solidFill>
                <a:latin typeface="+mj-lt"/>
                <a:ea typeface="+mj-ea"/>
                <a:cs typeface="+mj-cs"/>
              </a:rPr>
              <a:t> For prophecy never had its origin in the will of man, but men spoke from God as they were carried along by the Holy Spirit.</a:t>
            </a:r>
            <a:br>
              <a:rPr lang="en-US" sz="2600" b="1" kern="1200" dirty="0">
                <a:solidFill>
                  <a:schemeClr val="bg1"/>
                </a:solidFill>
                <a:latin typeface="+mj-lt"/>
                <a:ea typeface="+mj-ea"/>
                <a:cs typeface="+mj-cs"/>
              </a:rPr>
            </a:br>
            <a:r>
              <a:rPr lang="en-US" sz="2600" b="1" kern="1200" dirty="0">
                <a:solidFill>
                  <a:schemeClr val="bg1"/>
                </a:solidFill>
                <a:latin typeface="+mj-lt"/>
                <a:ea typeface="+mj-ea"/>
                <a:cs typeface="+mj-cs"/>
              </a:rPr>
              <a:t>NIV</a:t>
            </a:r>
            <a:br>
              <a:rPr lang="en-US" sz="2600" b="1" kern="1200" dirty="0">
                <a:solidFill>
                  <a:schemeClr val="bg1"/>
                </a:solidFill>
                <a:latin typeface="+mj-lt"/>
                <a:ea typeface="+mj-ea"/>
                <a:cs typeface="+mj-cs"/>
              </a:rPr>
            </a:br>
            <a:endParaRPr lang="en-US" sz="2600" b="1" kern="1200" dirty="0">
              <a:solidFill>
                <a:schemeClr val="bg1"/>
              </a:solidFill>
              <a:latin typeface="+mj-lt"/>
              <a:ea typeface="+mj-ea"/>
              <a:cs typeface="+mj-cs"/>
            </a:endParaRPr>
          </a:p>
        </p:txBody>
      </p:sp>
    </p:spTree>
    <p:extLst>
      <p:ext uri="{BB962C8B-B14F-4D97-AF65-F5344CB8AC3E}">
        <p14:creationId xmlns:p14="http://schemas.microsoft.com/office/powerpoint/2010/main" val="37669725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B0DF90E-6BAD-4E82-8FDF-717C9A35737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13">
            <a:extLst>
              <a:ext uri="{FF2B5EF4-FFF2-40B4-BE49-F238E27FC236}">
                <a16:creationId xmlns:a16="http://schemas.microsoft.com/office/drawing/2014/main" id="{13DCC859-0434-4BB8-B6C5-09C88AE698F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11">
            <a:extLst>
              <a:ext uri="{FF2B5EF4-FFF2-40B4-BE49-F238E27FC236}">
                <a16:creationId xmlns:a16="http://schemas.microsoft.com/office/drawing/2014/main" id="{08E7ACFB-B791-4C23-8B17-013FEDC09A8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9AD5484-AF33-41EE-A8E5-0672439A6536}"/>
              </a:ext>
            </a:extLst>
          </p:cNvPr>
          <p:cNvSpPr>
            <a:spLocks noGrp="1"/>
          </p:cNvSpPr>
          <p:nvPr>
            <p:ph type="title"/>
          </p:nvPr>
        </p:nvSpPr>
        <p:spPr>
          <a:xfrm>
            <a:off x="833002" y="365125"/>
            <a:ext cx="10520702" cy="1325563"/>
          </a:xfrm>
        </p:spPr>
        <p:txBody>
          <a:bodyPr>
            <a:normAutofit/>
          </a:bodyPr>
          <a:lstStyle/>
          <a:p>
            <a:r>
              <a:rPr lang="en-US" dirty="0">
                <a:latin typeface="Arial Black" panose="020B0A04020102020204" pitchFamily="34" charset="0"/>
              </a:rPr>
              <a:t>PROPHECY…</a:t>
            </a:r>
          </a:p>
        </p:txBody>
      </p:sp>
      <p:graphicFrame>
        <p:nvGraphicFramePr>
          <p:cNvPr id="5" name="Content Placeholder 2"/>
          <p:cNvGraphicFramePr>
            <a:graphicFrameLocks noGrp="1"/>
          </p:cNvGraphicFramePr>
          <p:nvPr>
            <p:ph idx="1"/>
          </p:nvPr>
        </p:nvGraphicFramePr>
        <p:xfrm>
          <a:off x="838200" y="2022475"/>
          <a:ext cx="10515600" cy="41544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74947824"/>
      </p:ext>
    </p:extLst>
  </p:cSld>
  <p:clrMapOvr>
    <a:overrideClrMapping bg1="dk1" tx1="lt1" bg2="dk2" tx2="lt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7">
            <a:extLst>
              <a:ext uri="{FF2B5EF4-FFF2-40B4-BE49-F238E27FC236}">
                <a16:creationId xmlns:a16="http://schemas.microsoft.com/office/drawing/2014/main" id="{F98ED85F-DCEE-4B50-802E-71A6E3E12B0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0000"/>
            </a:schemeClr>
          </a:solidFill>
          <a:ln w="127000" cap="sq" cmpd="thinThick">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B5BD46F-5C0A-439D-9BD0-B50E66BA2274}"/>
              </a:ext>
            </a:extLst>
          </p:cNvPr>
          <p:cNvSpPr>
            <a:spLocks noGrp="1"/>
          </p:cNvSpPr>
          <p:nvPr>
            <p:ph type="title"/>
          </p:nvPr>
        </p:nvSpPr>
        <p:spPr>
          <a:xfrm>
            <a:off x="838200" y="631825"/>
            <a:ext cx="10515600" cy="1325563"/>
          </a:xfrm>
        </p:spPr>
        <p:txBody>
          <a:bodyPr>
            <a:normAutofit/>
          </a:bodyPr>
          <a:lstStyle/>
          <a:p>
            <a:r>
              <a:rPr lang="en-US" b="1">
                <a:latin typeface="Arial Black" panose="020B0A04020102020204" pitchFamily="34" charset="0"/>
              </a:rPr>
              <a:t>PROPHECY…</a:t>
            </a:r>
            <a:endParaRPr lang="en-US" b="1" dirty="0">
              <a:latin typeface="Arial Black" panose="020B0A04020102020204" pitchFamily="34" charset="0"/>
            </a:endParaRPr>
          </a:p>
        </p:txBody>
      </p:sp>
      <p:sp>
        <p:nvSpPr>
          <p:cNvPr id="3" name="Content Placeholder 2">
            <a:extLst>
              <a:ext uri="{FF2B5EF4-FFF2-40B4-BE49-F238E27FC236}">
                <a16:creationId xmlns:a16="http://schemas.microsoft.com/office/drawing/2014/main" id="{E369EAC7-D386-4A9D-8B31-13E5AA7BB945}"/>
              </a:ext>
            </a:extLst>
          </p:cNvPr>
          <p:cNvSpPr>
            <a:spLocks noGrp="1"/>
          </p:cNvSpPr>
          <p:nvPr>
            <p:ph idx="1"/>
          </p:nvPr>
        </p:nvSpPr>
        <p:spPr>
          <a:xfrm>
            <a:off x="838200" y="2057400"/>
            <a:ext cx="10515600" cy="3871762"/>
          </a:xfrm>
        </p:spPr>
        <p:txBody>
          <a:bodyPr>
            <a:normAutofit/>
          </a:bodyPr>
          <a:lstStyle/>
          <a:p>
            <a:pPr marL="0" indent="0">
              <a:buNone/>
            </a:pPr>
            <a:r>
              <a:rPr lang="en-US" sz="2400" b="1"/>
              <a:t>New Testament prophecy functions in three realms:</a:t>
            </a:r>
            <a:endParaRPr lang="en-US" sz="2400"/>
          </a:p>
          <a:p>
            <a:pPr marL="0" indent="0">
              <a:buNone/>
            </a:pPr>
            <a:r>
              <a:rPr lang="en-US" sz="2400"/>
              <a:t>     1.  </a:t>
            </a:r>
            <a:r>
              <a:rPr lang="en-US" sz="2400" b="1"/>
              <a:t>Spirit of Prophecy and Prophetic Song</a:t>
            </a:r>
            <a:r>
              <a:rPr lang="en-US" sz="2400"/>
              <a:t>- Jesus giving inspired testimony and praise through one of his saints by prophetic utterance or song of the Lord. (Heb.2:12; Rev. 19:10)</a:t>
            </a:r>
          </a:p>
          <a:p>
            <a:pPr marL="0" indent="0">
              <a:buNone/>
            </a:pPr>
            <a:r>
              <a:rPr lang="en-US" sz="2400"/>
              <a:t>     2. </a:t>
            </a:r>
            <a:r>
              <a:rPr lang="en-US" sz="2400" b="1"/>
              <a:t>The Gift of Prophecy</a:t>
            </a:r>
            <a:r>
              <a:rPr lang="en-US" sz="2400"/>
              <a:t>- One of the manifestations of the Holy Spirit which brings </a:t>
            </a:r>
            <a:r>
              <a:rPr lang="en-US" sz="2400" b="1"/>
              <a:t>strength, encouragement,and comfort </a:t>
            </a:r>
            <a:r>
              <a:rPr lang="en-US" sz="2400"/>
              <a:t>to the Body of Christ.(1Cor. 12:10; Rom. 12:6)</a:t>
            </a:r>
          </a:p>
          <a:p>
            <a:pPr marL="0" indent="0">
              <a:buNone/>
            </a:pPr>
            <a:r>
              <a:rPr lang="en-US" sz="2400"/>
              <a:t>     3. </a:t>
            </a:r>
            <a:r>
              <a:rPr lang="en-US" sz="2400" b="1"/>
              <a:t>The Prophet </a:t>
            </a:r>
            <a:r>
              <a:rPr lang="en-US" sz="2400"/>
              <a:t>speaking forth by divine utterance the mind and counsels of God and giving rhema word for strengthening, direction, correction, confirmation, and instruction in righteousness.</a:t>
            </a:r>
          </a:p>
          <a:p>
            <a:pPr marL="0" indent="0">
              <a:buNone/>
            </a:pPr>
            <a:endParaRPr lang="en-US" sz="2400"/>
          </a:p>
        </p:txBody>
      </p:sp>
    </p:spTree>
    <p:extLst>
      <p:ext uri="{BB962C8B-B14F-4D97-AF65-F5344CB8AC3E}">
        <p14:creationId xmlns:p14="http://schemas.microsoft.com/office/powerpoint/2010/main" val="15497293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511D14-E668-4C6E-ADFD-3588BB1190C4}"/>
              </a:ext>
            </a:extLst>
          </p:cNvPr>
          <p:cNvSpPr>
            <a:spLocks noGrp="1"/>
          </p:cNvSpPr>
          <p:nvPr>
            <p:ph type="title"/>
          </p:nvPr>
        </p:nvSpPr>
        <p:spPr/>
        <p:txBody>
          <a:bodyPr/>
          <a:lstStyle/>
          <a:p>
            <a:r>
              <a:rPr lang="en-US">
                <a:latin typeface="Arial Black" panose="020B0A04020102020204" pitchFamily="34" charset="0"/>
              </a:rPr>
              <a:t>PROPHECY…</a:t>
            </a:r>
            <a:endParaRPr lang="en-US" dirty="0">
              <a:latin typeface="Arial Black" panose="020B0A04020102020204" pitchFamily="34" charset="0"/>
            </a:endParaRPr>
          </a:p>
        </p:txBody>
      </p:sp>
      <p:sp>
        <p:nvSpPr>
          <p:cNvPr id="3" name="Content Placeholder 2">
            <a:extLst>
              <a:ext uri="{FF2B5EF4-FFF2-40B4-BE49-F238E27FC236}">
                <a16:creationId xmlns:a16="http://schemas.microsoft.com/office/drawing/2014/main" id="{159DAD79-FB1F-4593-BCA9-1542771EF4FC}"/>
              </a:ext>
            </a:extLst>
          </p:cNvPr>
          <p:cNvSpPr>
            <a:spLocks noGrp="1"/>
          </p:cNvSpPr>
          <p:nvPr>
            <p:ph idx="1"/>
          </p:nvPr>
        </p:nvSpPr>
        <p:spPr/>
        <p:txBody>
          <a:bodyPr>
            <a:normAutofit/>
          </a:bodyPr>
          <a:lstStyle/>
          <a:p>
            <a:pPr marL="0" indent="0">
              <a:buNone/>
            </a:pPr>
            <a:r>
              <a:rPr lang="en-US" b="1" u="sng">
                <a:latin typeface="Arial Black" panose="020B0A04020102020204" pitchFamily="34" charset="0"/>
              </a:rPr>
              <a:t>Acts 2:17‑21</a:t>
            </a:r>
            <a:endParaRPr lang="en-US">
              <a:latin typeface="Arial Black" panose="020B0A04020102020204" pitchFamily="34" charset="0"/>
            </a:endParaRPr>
          </a:p>
          <a:p>
            <a:pPr marL="0" indent="0">
              <a:buNone/>
            </a:pPr>
            <a:r>
              <a:rPr lang="en-US" b="1"/>
              <a:t>17 "'In the last days, God says, I will pour out my Spirit on all people. Your sons and daughters will </a:t>
            </a:r>
            <a:r>
              <a:rPr lang="en-US" b="1" u="sng"/>
              <a:t>prophesy,</a:t>
            </a:r>
            <a:r>
              <a:rPr lang="en-US" b="1"/>
              <a:t> your young men will see visions, your old men will dream dreams. 18 Even on my servants, both men and women, I will pour out my Spirit in those days, and they will </a:t>
            </a:r>
            <a:r>
              <a:rPr lang="en-US" b="1" u="sng"/>
              <a:t>prophesy</a:t>
            </a:r>
            <a:r>
              <a:rPr lang="en-US" b="1"/>
              <a:t>. 19 I will show wonders in the heaven above and signs on the earth below, blood and fire and billows of smoke. 20 The sun will be turned to darkness and the moon to blood before the coming of the great and glorious day of the Lord. 21 And everyone who calls on the name of the Lord will be saved.'  </a:t>
            </a:r>
          </a:p>
          <a:p>
            <a:pPr marL="0" indent="0">
              <a:buNone/>
            </a:pPr>
            <a:endParaRPr lang="en-US" dirty="0">
              <a:latin typeface="Arial Black" panose="020B0A04020102020204" pitchFamily="34" charset="0"/>
            </a:endParaRPr>
          </a:p>
        </p:txBody>
      </p:sp>
    </p:spTree>
    <p:extLst>
      <p:ext uri="{BB962C8B-B14F-4D97-AF65-F5344CB8AC3E}">
        <p14:creationId xmlns:p14="http://schemas.microsoft.com/office/powerpoint/2010/main" val="14594216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2ED9029-64A6-4BAE-BA25-DC2A13D43ED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834" y="0"/>
            <a:ext cx="12192000"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41E17A99-1553-4633-ADFB-5CCDCF801D1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38656" y="0"/>
            <a:ext cx="3215640"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DAFABACF-DDBE-415C-8EE1-F7DD68C632C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38656"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D7D31"/>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6F7C06B-5FA7-4628-869D-F8AEA10C5497}"/>
              </a:ext>
            </a:extLst>
          </p:cNvPr>
          <p:cNvSpPr>
            <a:spLocks noGrp="1"/>
          </p:cNvSpPr>
          <p:nvPr>
            <p:ph type="title"/>
          </p:nvPr>
        </p:nvSpPr>
        <p:spPr>
          <a:xfrm>
            <a:off x="1776173" y="1608667"/>
            <a:ext cx="2556390" cy="4491015"/>
          </a:xfrm>
        </p:spPr>
        <p:txBody>
          <a:bodyPr anchor="t">
            <a:normAutofit/>
          </a:bodyPr>
          <a:lstStyle/>
          <a:p>
            <a:pPr algn="r"/>
            <a:r>
              <a:rPr lang="en-US" sz="3200" b="1">
                <a:solidFill>
                  <a:srgbClr val="FFFFFF"/>
                </a:solidFill>
                <a:latin typeface="Arial Black" panose="020B0A04020102020204" pitchFamily="34" charset="0"/>
              </a:rPr>
              <a:t>WAGING WAR                                FIGHT THE GOOD FIGHT</a:t>
            </a:r>
          </a:p>
        </p:txBody>
      </p:sp>
      <p:sp>
        <p:nvSpPr>
          <p:cNvPr id="3" name="Content Placeholder 2">
            <a:extLst>
              <a:ext uri="{FF2B5EF4-FFF2-40B4-BE49-F238E27FC236}">
                <a16:creationId xmlns:a16="http://schemas.microsoft.com/office/drawing/2014/main" id="{7AA73ECF-03DA-45A9-8299-AA1A23F5B54A}"/>
              </a:ext>
            </a:extLst>
          </p:cNvPr>
          <p:cNvSpPr>
            <a:spLocks noGrp="1"/>
          </p:cNvSpPr>
          <p:nvPr>
            <p:ph idx="1"/>
          </p:nvPr>
        </p:nvSpPr>
        <p:spPr>
          <a:xfrm>
            <a:off x="4976029" y="1608667"/>
            <a:ext cx="6291241" cy="4491015"/>
          </a:xfrm>
        </p:spPr>
        <p:txBody>
          <a:bodyPr vert="horz" lIns="91440" tIns="45720" rIns="91440" bIns="45720" rtlCol="0" anchor="t">
            <a:normAutofit lnSpcReduction="10000"/>
          </a:bodyPr>
          <a:lstStyle/>
          <a:p>
            <a:pPr marL="0" indent="0">
              <a:buNone/>
            </a:pPr>
            <a:r>
              <a:rPr lang="en-US" sz="2000" b="1" u="sng">
                <a:solidFill>
                  <a:srgbClr val="FFFFFF"/>
                </a:solidFill>
              </a:rPr>
              <a:t>1 Timothy 1: 18-19 </a:t>
            </a:r>
            <a:r>
              <a:rPr lang="en-US" sz="2000" b="1" dirty="0">
                <a:solidFill>
                  <a:srgbClr val="FFFFFF"/>
                </a:solidFill>
              </a:rPr>
              <a:t>  </a:t>
            </a:r>
            <a:endParaRPr lang="en-US" dirty="0"/>
          </a:p>
          <a:p>
            <a:pPr marL="0" indent="0">
              <a:buNone/>
            </a:pPr>
            <a:r>
              <a:rPr lang="en-US" sz="2000" b="1" dirty="0">
                <a:solidFill>
                  <a:srgbClr val="FFFFFF"/>
                </a:solidFill>
              </a:rPr>
              <a:t>Timothy, my son, I give you this instruction in keeping with the </a:t>
            </a:r>
            <a:r>
              <a:rPr lang="en-US" sz="2000" b="1" u="sng" dirty="0">
                <a:solidFill>
                  <a:srgbClr val="FFFFFF"/>
                </a:solidFill>
              </a:rPr>
              <a:t>prophecies</a:t>
            </a:r>
            <a:r>
              <a:rPr lang="en-US" sz="2000" b="1" dirty="0">
                <a:solidFill>
                  <a:srgbClr val="FFFFFF"/>
                </a:solidFill>
              </a:rPr>
              <a:t> once made about you, so that by following them you may fight the good fight, 19 holding on to faith and a good conscience. Some have rejected these and so have shipwrecked their faith. NIV</a:t>
            </a:r>
            <a:endParaRPr lang="en-US"/>
          </a:p>
          <a:p>
            <a:pPr marL="0" indent="0">
              <a:buNone/>
            </a:pPr>
            <a:r>
              <a:rPr lang="en-US" sz="2000" b="1" u="sng" dirty="0">
                <a:solidFill>
                  <a:srgbClr val="FFFFFF"/>
                </a:solidFill>
              </a:rPr>
              <a:t>1 Cor 14:1-4</a:t>
            </a:r>
            <a:endParaRPr lang="en-US" sz="2000" b="1" dirty="0">
              <a:solidFill>
                <a:srgbClr val="FFFFFF"/>
              </a:solidFill>
            </a:endParaRPr>
          </a:p>
          <a:p>
            <a:pPr marL="0" indent="0">
              <a:buNone/>
            </a:pPr>
            <a:r>
              <a:rPr lang="en-US" sz="2000" b="1" dirty="0">
                <a:solidFill>
                  <a:srgbClr val="FFFFFF"/>
                </a:solidFill>
              </a:rPr>
              <a:t>14:1 Follow the way of love and </a:t>
            </a:r>
            <a:r>
              <a:rPr lang="en-US" sz="2000" b="1" u="sng" dirty="0">
                <a:solidFill>
                  <a:srgbClr val="FFFFFF"/>
                </a:solidFill>
              </a:rPr>
              <a:t>eagerly desire spiritual gifts</a:t>
            </a:r>
            <a:r>
              <a:rPr lang="en-US" sz="2000" b="1" dirty="0">
                <a:solidFill>
                  <a:srgbClr val="FFFFFF"/>
                </a:solidFill>
              </a:rPr>
              <a:t>, especially the gift of prophecy. 2 For anyone who speaks in a tongue does not speak to men but to God. Indeed, no one understands him; he utters mysteries with his spirit.  3 But everyone who prophesies speaks to men for their </a:t>
            </a:r>
            <a:r>
              <a:rPr lang="en-US" sz="2000" b="1" u="sng" dirty="0">
                <a:solidFill>
                  <a:srgbClr val="FFFFFF"/>
                </a:solidFill>
              </a:rPr>
              <a:t>strengthening</a:t>
            </a:r>
            <a:r>
              <a:rPr lang="en-US" sz="2000" b="1" dirty="0">
                <a:solidFill>
                  <a:srgbClr val="FFFFFF"/>
                </a:solidFill>
              </a:rPr>
              <a:t>, </a:t>
            </a:r>
            <a:r>
              <a:rPr lang="en-US" sz="2000" b="1" u="sng" dirty="0">
                <a:solidFill>
                  <a:srgbClr val="FFFFFF"/>
                </a:solidFill>
              </a:rPr>
              <a:t>encouragement</a:t>
            </a:r>
            <a:r>
              <a:rPr lang="en-US" sz="2000" b="1" dirty="0">
                <a:solidFill>
                  <a:srgbClr val="FFFFFF"/>
                </a:solidFill>
              </a:rPr>
              <a:t> and </a:t>
            </a:r>
            <a:r>
              <a:rPr lang="en-US" sz="2000" b="1" u="sng" dirty="0">
                <a:solidFill>
                  <a:srgbClr val="FFFFFF"/>
                </a:solidFill>
              </a:rPr>
              <a:t>comfort</a:t>
            </a:r>
            <a:r>
              <a:rPr lang="en-US" sz="2000" b="1" dirty="0">
                <a:solidFill>
                  <a:srgbClr val="FFFFFF"/>
                </a:solidFill>
              </a:rPr>
              <a:t>. 4 He who speaks in a tongue edifies himself, but he who prophesies edifies the church.</a:t>
            </a:r>
            <a:endParaRPr lang="en-US" sz="2000" b="1" dirty="0">
              <a:solidFill>
                <a:srgbClr val="FFFFFF"/>
              </a:solidFill>
              <a:cs typeface="Calibri"/>
            </a:endParaRPr>
          </a:p>
        </p:txBody>
      </p:sp>
    </p:spTree>
    <p:extLst>
      <p:ext uri="{BB962C8B-B14F-4D97-AF65-F5344CB8AC3E}">
        <p14:creationId xmlns:p14="http://schemas.microsoft.com/office/powerpoint/2010/main" val="1865688978"/>
      </p:ext>
    </p:extLst>
  </p:cSld>
  <p:clrMapOvr>
    <a:overrideClrMapping bg1="dk1" tx1="lt1" bg2="dk2" tx2="lt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05E4D-4482-4C46-A46C-25337F0F5BC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FFE7A8D-7968-4E14-877E-25AC6E3D5AB4}"/>
              </a:ext>
            </a:extLst>
          </p:cNvPr>
          <p:cNvSpPr>
            <a:spLocks noGrp="1"/>
          </p:cNvSpPr>
          <p:nvPr>
            <p:ph idx="1"/>
          </p:nvPr>
        </p:nvSpPr>
        <p:spPr>
          <a:xfrm>
            <a:off x="838200" y="508883"/>
            <a:ext cx="10515600" cy="5668080"/>
          </a:xfrm>
          <a:solidFill>
            <a:srgbClr val="FFC000"/>
          </a:solidFill>
        </p:spPr>
        <p:txBody>
          <a:bodyPr>
            <a:normAutofit fontScale="92500" lnSpcReduction="10000"/>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sz="4400" i="1" dirty="0">
                <a:solidFill>
                  <a:srgbClr val="C00000"/>
                </a:solidFill>
                <a:latin typeface="AR JULIAN" panose="02000000000000000000" pitchFamily="2" charset="0"/>
              </a:rPr>
              <a:t>THE AGES ARE CONVERGING AND NOW PROPHETIC WORDS THAT ARE INFUSED WITH God assignments are intersecting their moment.</a:t>
            </a:r>
          </a:p>
          <a:p>
            <a:pPr marL="0" indent="0">
              <a:buNone/>
            </a:pPr>
            <a:r>
              <a:rPr lang="en-US" sz="4400" dirty="0">
                <a:latin typeface="AR JULIAN" panose="02000000000000000000" pitchFamily="2" charset="0"/>
              </a:rPr>
              <a:t>                            </a:t>
            </a:r>
            <a:r>
              <a:rPr lang="en-US" sz="4000" dirty="0" err="1">
                <a:solidFill>
                  <a:srgbClr val="C00000"/>
                </a:solidFill>
                <a:latin typeface="AR JULIAN" panose="02000000000000000000" pitchFamily="2" charset="0"/>
              </a:rPr>
              <a:t>tim</a:t>
            </a:r>
            <a:r>
              <a:rPr lang="en-US" sz="4000" dirty="0">
                <a:solidFill>
                  <a:srgbClr val="C00000"/>
                </a:solidFill>
                <a:latin typeface="AR JULIAN" panose="02000000000000000000" pitchFamily="2" charset="0"/>
              </a:rPr>
              <a:t> sheets</a:t>
            </a:r>
          </a:p>
          <a:p>
            <a:pPr marL="0" indent="0">
              <a:buNone/>
            </a:pPr>
            <a:r>
              <a:rPr lang="en-US" dirty="0">
                <a:latin typeface="AR JULIAN" panose="02000000000000000000" pitchFamily="2" charset="0"/>
              </a:rPr>
              <a:t>                                              </a:t>
            </a:r>
          </a:p>
        </p:txBody>
      </p:sp>
    </p:spTree>
    <p:extLst>
      <p:ext uri="{BB962C8B-B14F-4D97-AF65-F5344CB8AC3E}">
        <p14:creationId xmlns:p14="http://schemas.microsoft.com/office/powerpoint/2010/main" val="41438928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close up of text on a white background&#10;&#10;Description generated with high confidence">
            <a:extLst>
              <a:ext uri="{FF2B5EF4-FFF2-40B4-BE49-F238E27FC236}">
                <a16:creationId xmlns:a16="http://schemas.microsoft.com/office/drawing/2014/main" id="{E563C079-9864-4FE1-AC2E-0A4971A512F6}"/>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23392" b="1608"/>
          <a:stretch/>
        </p:blipFill>
        <p:spPr>
          <a:xfrm>
            <a:off x="20" y="10"/>
            <a:ext cx="12191980" cy="6857990"/>
          </a:xfrm>
          <a:prstGeom prst="rect">
            <a:avLst/>
          </a:prstGeom>
        </p:spPr>
      </p:pic>
    </p:spTree>
    <p:extLst>
      <p:ext uri="{BB962C8B-B14F-4D97-AF65-F5344CB8AC3E}">
        <p14:creationId xmlns:p14="http://schemas.microsoft.com/office/powerpoint/2010/main" val="9702940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Content Placeholder 4" descr="A close up of a rock&#10;&#10;Description automatically generated">
            <a:extLst>
              <a:ext uri="{FF2B5EF4-FFF2-40B4-BE49-F238E27FC236}">
                <a16:creationId xmlns:a16="http://schemas.microsoft.com/office/drawing/2014/main" id="{8976D276-DE6B-471E-A12D-9CCDA40385E9}"/>
              </a:ext>
            </a:extLst>
          </p:cNvPr>
          <p:cNvPicPr>
            <a:picLocks noGrp="1" noChangeAspect="1"/>
          </p:cNvPicPr>
          <p:nvPr>
            <p:ph idx="1"/>
          </p:nvPr>
        </p:nvPicPr>
        <p:blipFill rotWithShape="1">
          <a:blip r:embed="rId3"/>
          <a:srcRect t="12172" b="3241"/>
          <a:stretch/>
        </p:blipFill>
        <p:spPr>
          <a:xfrm>
            <a:off x="20" y="10"/>
            <a:ext cx="12191980" cy="6857990"/>
          </a:xfrm>
          <a:prstGeom prst="rect">
            <a:avLst/>
          </a:prstGeom>
        </p:spPr>
      </p:pic>
    </p:spTree>
    <p:extLst>
      <p:ext uri="{BB962C8B-B14F-4D97-AF65-F5344CB8AC3E}">
        <p14:creationId xmlns:p14="http://schemas.microsoft.com/office/powerpoint/2010/main" val="32643251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92AC3-069A-452D-AD38-90F2E5CD34AC}"/>
              </a:ext>
            </a:extLst>
          </p:cNvPr>
          <p:cNvSpPr>
            <a:spLocks noGrp="1"/>
          </p:cNvSpPr>
          <p:nvPr>
            <p:ph type="title"/>
          </p:nvPr>
        </p:nvSpPr>
        <p:spPr/>
        <p:txBody>
          <a:bodyPr>
            <a:normAutofit fontScale="90000"/>
          </a:bodyPr>
          <a:lstStyle/>
          <a:p>
            <a:br>
              <a:rPr lang="en-US" b="1" dirty="0"/>
            </a:br>
            <a:br>
              <a:rPr lang="en-US" b="1" dirty="0"/>
            </a:br>
            <a:br>
              <a:rPr lang="en-US" b="1" dirty="0"/>
            </a:br>
            <a:br>
              <a:rPr lang="en-US" b="1" dirty="0"/>
            </a:br>
            <a:br>
              <a:rPr lang="en-US" b="1" dirty="0"/>
            </a:br>
            <a:br>
              <a:rPr lang="en-US" b="1" dirty="0"/>
            </a:br>
            <a:br>
              <a:rPr lang="en-US" b="1" dirty="0"/>
            </a:br>
            <a:r>
              <a:rPr lang="en-US" b="1" dirty="0">
                <a:latin typeface="AR JULIAN" panose="02000000000000000000" pitchFamily="2" charset="0"/>
              </a:rPr>
              <a:t>THE DECREE:</a:t>
            </a:r>
            <a:br>
              <a:rPr lang="en-US" b="1" dirty="0">
                <a:latin typeface="AR JULIAN" panose="02000000000000000000" pitchFamily="2" charset="0"/>
              </a:rPr>
            </a:br>
            <a:r>
              <a:rPr lang="en-US" b="1" dirty="0">
                <a:latin typeface="AR JULIAN" panose="02000000000000000000" pitchFamily="2" charset="0"/>
              </a:rPr>
              <a:t>The predetermined purpose of God; the purpose or determination of an immutable Being, whose plan of operations is, like himself, unchangeable</a:t>
            </a:r>
            <a:br>
              <a:rPr lang="en-US" dirty="0">
                <a:latin typeface="AR JULIAN" panose="02000000000000000000" pitchFamily="2" charset="0"/>
              </a:rPr>
            </a:br>
            <a:endParaRPr lang="en-US" dirty="0">
              <a:latin typeface="AR JULIAN" panose="02000000000000000000" pitchFamily="2" charset="0"/>
            </a:endParaRPr>
          </a:p>
        </p:txBody>
      </p:sp>
      <p:sp>
        <p:nvSpPr>
          <p:cNvPr id="3" name="Content Placeholder 2">
            <a:extLst>
              <a:ext uri="{FF2B5EF4-FFF2-40B4-BE49-F238E27FC236}">
                <a16:creationId xmlns:a16="http://schemas.microsoft.com/office/drawing/2014/main" id="{EDA1F989-9F1F-4172-B21A-BFD54570E9A7}"/>
              </a:ext>
            </a:extLst>
          </p:cNvPr>
          <p:cNvSpPr>
            <a:spLocks noGrp="1"/>
          </p:cNvSpPr>
          <p:nvPr>
            <p:ph idx="1"/>
          </p:nvPr>
        </p:nvSpPr>
        <p:spPr>
          <a:xfrm>
            <a:off x="556591" y="667910"/>
            <a:ext cx="10797209" cy="5025224"/>
          </a:xfrm>
          <a:ln w="76200">
            <a:solidFill>
              <a:srgbClr val="C00000"/>
            </a:solidFill>
          </a:ln>
        </p:spPr>
        <p:txBody>
          <a:bodyPr>
            <a:normAutofit/>
          </a:bodyPr>
          <a:lstStyle/>
          <a:p>
            <a:pPr marL="0" indent="0">
              <a:buNone/>
            </a:pPr>
            <a:endParaRPr lang="en-US" b="1" u="sng" dirty="0"/>
          </a:p>
          <a:p>
            <a:pPr marL="0" indent="0">
              <a:buNone/>
            </a:pPr>
            <a:endParaRPr lang="en-US" b="1" u="sng" dirty="0"/>
          </a:p>
          <a:p>
            <a:pPr marL="0" indent="0">
              <a:buNone/>
            </a:pPr>
            <a:endParaRPr lang="en-US" b="1" u="sng" dirty="0"/>
          </a:p>
          <a:p>
            <a:pPr marL="0" indent="0">
              <a:buNone/>
            </a:pPr>
            <a:endParaRPr lang="en-US" dirty="0"/>
          </a:p>
          <a:p>
            <a:pPr marL="0" indent="0">
              <a:buNone/>
            </a:pPr>
            <a:endParaRPr lang="en-US" b="1" dirty="0"/>
          </a:p>
        </p:txBody>
      </p:sp>
    </p:spTree>
    <p:extLst>
      <p:ext uri="{BB962C8B-B14F-4D97-AF65-F5344CB8AC3E}">
        <p14:creationId xmlns:p14="http://schemas.microsoft.com/office/powerpoint/2010/main" val="19246978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Content Placeholder 4">
            <a:extLst>
              <a:ext uri="{FF2B5EF4-FFF2-40B4-BE49-F238E27FC236}">
                <a16:creationId xmlns:a16="http://schemas.microsoft.com/office/drawing/2014/main" id="{55B4D12B-FF2D-4EA3-BDD7-EA46EC3363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54416" y="643467"/>
            <a:ext cx="5278140" cy="5278140"/>
          </a:xfrm>
          <a:prstGeom prst="rect">
            <a:avLst/>
          </a:prstGeom>
          <a:ln w="76200">
            <a:solidFill>
              <a:srgbClr val="C00000"/>
            </a:solidFill>
          </a:ln>
        </p:spPr>
      </p:pic>
      <p:sp>
        <p:nvSpPr>
          <p:cNvPr id="2" name="Title 1">
            <a:extLst>
              <a:ext uri="{FF2B5EF4-FFF2-40B4-BE49-F238E27FC236}">
                <a16:creationId xmlns:a16="http://schemas.microsoft.com/office/drawing/2014/main" id="{978D1273-2F30-4D31-84B4-09517F24F4F7}"/>
              </a:ext>
            </a:extLst>
          </p:cNvPr>
          <p:cNvSpPr>
            <a:spLocks noGrp="1"/>
          </p:cNvSpPr>
          <p:nvPr>
            <p:ph type="title"/>
          </p:nvPr>
        </p:nvSpPr>
        <p:spPr>
          <a:xfrm>
            <a:off x="750242" y="632990"/>
            <a:ext cx="4062643" cy="1043409"/>
          </a:xfrm>
        </p:spPr>
        <p:txBody>
          <a:bodyPr>
            <a:normAutofit/>
          </a:bodyPr>
          <a:lstStyle/>
          <a:p>
            <a:r>
              <a:rPr lang="en-US" sz="3600">
                <a:latin typeface="Arial Black" panose="020B0A04020102020204" pitchFamily="34" charset="0"/>
              </a:rPr>
              <a:t>THE DECREE…</a:t>
            </a:r>
          </a:p>
        </p:txBody>
      </p:sp>
      <p:sp>
        <p:nvSpPr>
          <p:cNvPr id="22" name="Content Placeholder 9"/>
          <p:cNvSpPr>
            <a:spLocks noGrp="1"/>
          </p:cNvSpPr>
          <p:nvPr>
            <p:ph idx="1"/>
          </p:nvPr>
        </p:nvSpPr>
        <p:spPr>
          <a:xfrm>
            <a:off x="518474" y="1774372"/>
            <a:ext cx="4064409" cy="2754086"/>
          </a:xfrm>
        </p:spPr>
        <p:txBody>
          <a:bodyPr anchor="t">
            <a:normAutofit/>
          </a:bodyPr>
          <a:lstStyle/>
          <a:p>
            <a:pPr marL="0" indent="0">
              <a:buNone/>
            </a:pPr>
            <a:r>
              <a:rPr lang="en-US" sz="2400" dirty="0">
                <a:latin typeface="Arial Black" panose="020B0A04020102020204" pitchFamily="34" charset="0"/>
              </a:rPr>
              <a:t>GAZAR —                                   to cut,                         to divide,                             to cut down,                     to cut off,                         to cut in two,                         to snatch,                   to decree</a:t>
            </a:r>
          </a:p>
          <a:p>
            <a:pPr marL="0" indent="0">
              <a:buNone/>
            </a:pPr>
            <a:endParaRPr lang="en-US" sz="1800" dirty="0"/>
          </a:p>
        </p:txBody>
      </p:sp>
    </p:spTree>
    <p:extLst>
      <p:ext uri="{BB962C8B-B14F-4D97-AF65-F5344CB8AC3E}">
        <p14:creationId xmlns:p14="http://schemas.microsoft.com/office/powerpoint/2010/main" val="25137880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42746EB9-90EF-4B05-A108-ACFB3FC608C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72943" y="4365304"/>
            <a:ext cx="1705848" cy="1705848"/>
          </a:xfrm>
          <a:prstGeom prst="rect">
            <a:avLst/>
          </a:prstGeom>
        </p:spPr>
      </p:pic>
      <p:sp>
        <p:nvSpPr>
          <p:cNvPr id="2" name="Title 1">
            <a:extLst>
              <a:ext uri="{FF2B5EF4-FFF2-40B4-BE49-F238E27FC236}">
                <a16:creationId xmlns:a16="http://schemas.microsoft.com/office/drawing/2014/main" id="{F715B4BF-9445-4928-8CB0-2B03A7A0E97A}"/>
              </a:ext>
            </a:extLst>
          </p:cNvPr>
          <p:cNvSpPr>
            <a:spLocks noGrp="1"/>
          </p:cNvSpPr>
          <p:nvPr>
            <p:ph type="title"/>
          </p:nvPr>
        </p:nvSpPr>
        <p:spPr>
          <a:xfrm>
            <a:off x="774700" y="762000"/>
            <a:ext cx="3759200" cy="3340100"/>
          </a:xfrm>
          <a:ln w="76200">
            <a:solidFill>
              <a:srgbClr val="C00000"/>
            </a:solidFill>
          </a:ln>
        </p:spPr>
        <p:txBody>
          <a:bodyPr>
            <a:normAutofit fontScale="90000"/>
          </a:bodyPr>
          <a:lstStyle/>
          <a:p>
            <a:br>
              <a:rPr lang="en-US" dirty="0">
                <a:solidFill>
                  <a:srgbClr val="FFFFFF"/>
                </a:solidFill>
              </a:rPr>
            </a:br>
            <a:r>
              <a:rPr lang="en-US" dirty="0">
                <a:solidFill>
                  <a:srgbClr val="FFFFFF"/>
                </a:solidFill>
                <a:latin typeface="Arial Black" panose="020B0A04020102020204" pitchFamily="34" charset="0"/>
              </a:rPr>
              <a:t>DECREE: </a:t>
            </a:r>
            <a:r>
              <a:rPr lang="en-US" i="1" dirty="0">
                <a:solidFill>
                  <a:srgbClr val="FFFFFF"/>
                </a:solidFill>
                <a:latin typeface="Arial Black" panose="020B0A04020102020204" pitchFamily="34" charset="0"/>
              </a:rPr>
              <a:t>To judge; to divide.</a:t>
            </a:r>
            <a:br>
              <a:rPr lang="en-US" dirty="0">
                <a:solidFill>
                  <a:srgbClr val="FFFFFF"/>
                </a:solidFill>
                <a:latin typeface="Arial Black" panose="020B0A04020102020204" pitchFamily="34" charset="0"/>
              </a:rPr>
            </a:br>
            <a:endParaRPr lang="en-US" dirty="0">
              <a:solidFill>
                <a:srgbClr val="FFFFFF"/>
              </a:solidFill>
              <a:latin typeface="Arial Black" panose="020B0A04020102020204" pitchFamily="34" charset="0"/>
            </a:endParaRPr>
          </a:p>
        </p:txBody>
      </p:sp>
      <p:sp>
        <p:nvSpPr>
          <p:cNvPr id="3" name="Content Placeholder 2">
            <a:extLst>
              <a:ext uri="{FF2B5EF4-FFF2-40B4-BE49-F238E27FC236}">
                <a16:creationId xmlns:a16="http://schemas.microsoft.com/office/drawing/2014/main" id="{855BD954-6890-43B7-8F7A-06EBAE579563}"/>
              </a:ext>
            </a:extLst>
          </p:cNvPr>
          <p:cNvSpPr>
            <a:spLocks noGrp="1"/>
          </p:cNvSpPr>
          <p:nvPr>
            <p:ph idx="1"/>
          </p:nvPr>
        </p:nvSpPr>
        <p:spPr>
          <a:xfrm>
            <a:off x="6202017" y="596348"/>
            <a:ext cx="4953663" cy="5231958"/>
          </a:xfrm>
          <a:ln w="76200">
            <a:solidFill>
              <a:srgbClr val="C00000"/>
            </a:solidFill>
          </a:ln>
        </p:spPr>
        <p:txBody>
          <a:bodyPr anchor="ctr">
            <a:normAutofit/>
          </a:bodyPr>
          <a:lstStyle/>
          <a:p>
            <a:pPr marL="0" indent="0">
              <a:buNone/>
            </a:pPr>
            <a:r>
              <a:rPr lang="en-US" sz="2000" b="1" dirty="0"/>
              <a:t>1. Judicial decision, or determination of a litigated cause; as a decree of the court of chancery. The decision of a court of equity is called a decree; that of a court of law, a judgment.</a:t>
            </a:r>
          </a:p>
          <a:p>
            <a:pPr marL="0" indent="0">
              <a:buNone/>
            </a:pPr>
            <a:endParaRPr lang="en-US" sz="2000" b="1" dirty="0"/>
          </a:p>
          <a:p>
            <a:pPr marL="0" indent="0">
              <a:buNone/>
            </a:pPr>
            <a:r>
              <a:rPr lang="en-US" sz="2000" b="1" dirty="0"/>
              <a:t>2. In the civil law, a determination or judgment of the emperor on a suit between parties.</a:t>
            </a:r>
          </a:p>
          <a:p>
            <a:pPr marL="0" indent="0">
              <a:buNone/>
            </a:pPr>
            <a:endParaRPr lang="en-US" sz="2000" b="1" dirty="0"/>
          </a:p>
          <a:p>
            <a:pPr marL="0" indent="0">
              <a:buNone/>
            </a:pPr>
            <a:r>
              <a:rPr lang="en-US" sz="2000" b="1" dirty="0"/>
              <a:t>3. An edict or law made by a council for regulating any business within their jurisdiction; as the decrees of ecclesiastical councils.</a:t>
            </a:r>
          </a:p>
          <a:p>
            <a:pPr marL="0" indent="0">
              <a:buNone/>
            </a:pPr>
            <a:endParaRPr lang="en-US" sz="2000" dirty="0"/>
          </a:p>
        </p:txBody>
      </p:sp>
    </p:spTree>
    <p:extLst>
      <p:ext uri="{BB962C8B-B14F-4D97-AF65-F5344CB8AC3E}">
        <p14:creationId xmlns:p14="http://schemas.microsoft.com/office/powerpoint/2010/main" val="26019753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Graphic 6">
            <a:extLst>
              <a:ext uri="{FF2B5EF4-FFF2-40B4-BE49-F238E27FC236}">
                <a16:creationId xmlns:a16="http://schemas.microsoft.com/office/drawing/2014/main" id="{98F6780A-F3CC-4F29-8454-4FA839FC944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801376" y="4190629"/>
            <a:ext cx="1705848" cy="1705848"/>
          </a:xfrm>
          <a:prstGeom prst="rect">
            <a:avLst/>
          </a:prstGeom>
        </p:spPr>
      </p:pic>
      <p:sp>
        <p:nvSpPr>
          <p:cNvPr id="2" name="Title 1">
            <a:extLst>
              <a:ext uri="{FF2B5EF4-FFF2-40B4-BE49-F238E27FC236}">
                <a16:creationId xmlns:a16="http://schemas.microsoft.com/office/drawing/2014/main" id="{A6A27F1F-B719-4A48-81A2-E5B81E8E38D6}"/>
              </a:ext>
            </a:extLst>
          </p:cNvPr>
          <p:cNvSpPr>
            <a:spLocks noGrp="1"/>
          </p:cNvSpPr>
          <p:nvPr>
            <p:ph type="title"/>
          </p:nvPr>
        </p:nvSpPr>
        <p:spPr>
          <a:xfrm>
            <a:off x="774700" y="762000"/>
            <a:ext cx="3759200" cy="3340100"/>
          </a:xfrm>
          <a:ln w="76200">
            <a:solidFill>
              <a:srgbClr val="C00000"/>
            </a:solidFill>
          </a:ln>
        </p:spPr>
        <p:txBody>
          <a:bodyPr>
            <a:normAutofit fontScale="90000"/>
          </a:bodyPr>
          <a:lstStyle/>
          <a:p>
            <a:br>
              <a:rPr lang="en-US" dirty="0">
                <a:solidFill>
                  <a:srgbClr val="FFFFFF"/>
                </a:solidFill>
                <a:latin typeface="Arial Black" panose="020B0A04020102020204" pitchFamily="34" charset="0"/>
              </a:rPr>
            </a:br>
            <a:r>
              <a:rPr lang="en-US" dirty="0">
                <a:solidFill>
                  <a:srgbClr val="FFFFFF"/>
                </a:solidFill>
                <a:latin typeface="Arial Black" panose="020B0A04020102020204" pitchFamily="34" charset="0"/>
              </a:rPr>
              <a:t>DECREE: </a:t>
            </a:r>
            <a:r>
              <a:rPr lang="en-US" i="1" dirty="0">
                <a:solidFill>
                  <a:srgbClr val="FFFFFF"/>
                </a:solidFill>
                <a:latin typeface="Arial Black" panose="020B0A04020102020204" pitchFamily="34" charset="0"/>
              </a:rPr>
              <a:t>To judge; to divide.</a:t>
            </a:r>
            <a:br>
              <a:rPr lang="en-US" dirty="0">
                <a:solidFill>
                  <a:srgbClr val="FFFFFF"/>
                </a:solidFill>
                <a:latin typeface="Arial Black" panose="020B0A04020102020204" pitchFamily="34" charset="0"/>
              </a:rPr>
            </a:br>
            <a:endParaRPr lang="en-US" dirty="0">
              <a:solidFill>
                <a:srgbClr val="FFFFFF"/>
              </a:solidFill>
            </a:endParaRPr>
          </a:p>
        </p:txBody>
      </p:sp>
      <p:sp>
        <p:nvSpPr>
          <p:cNvPr id="3" name="Content Placeholder 2">
            <a:extLst>
              <a:ext uri="{FF2B5EF4-FFF2-40B4-BE49-F238E27FC236}">
                <a16:creationId xmlns:a16="http://schemas.microsoft.com/office/drawing/2014/main" id="{3B7E0177-7EC8-4311-B7F3-EB482BD0A8D7}"/>
              </a:ext>
            </a:extLst>
          </p:cNvPr>
          <p:cNvSpPr>
            <a:spLocks noGrp="1"/>
          </p:cNvSpPr>
          <p:nvPr>
            <p:ph idx="1"/>
          </p:nvPr>
        </p:nvSpPr>
        <p:spPr>
          <a:xfrm>
            <a:off x="5732890" y="659958"/>
            <a:ext cx="5684411" cy="5411193"/>
          </a:xfrm>
          <a:ln w="76200">
            <a:solidFill>
              <a:srgbClr val="C00000"/>
            </a:solidFill>
          </a:ln>
        </p:spPr>
        <p:txBody>
          <a:bodyPr anchor="ctr">
            <a:normAutofit lnSpcReduction="10000"/>
          </a:bodyPr>
          <a:lstStyle/>
          <a:p>
            <a:pPr marL="0" indent="0">
              <a:buNone/>
            </a:pPr>
            <a:endParaRPr lang="en-US" sz="2400" b="1" dirty="0"/>
          </a:p>
          <a:p>
            <a:pPr marL="0" indent="0">
              <a:buNone/>
            </a:pPr>
            <a:r>
              <a:rPr lang="en-US" sz="2400" b="1" dirty="0"/>
              <a:t>4. In general, an order, edict or law made by a superior as a rule to govern inferiors.</a:t>
            </a:r>
          </a:p>
          <a:p>
            <a:pPr marL="0" indent="0">
              <a:buNone/>
            </a:pPr>
            <a:r>
              <a:rPr lang="en-US" sz="2400" b="1" dirty="0"/>
              <a:t>There went a decree from Cesar Augustus, that all the world should be taxed. Luke 2.</a:t>
            </a:r>
          </a:p>
          <a:p>
            <a:pPr marL="0" indent="0">
              <a:buNone/>
            </a:pPr>
            <a:endParaRPr lang="en-US" sz="2400" b="1" dirty="0"/>
          </a:p>
          <a:p>
            <a:pPr marL="0" indent="0">
              <a:buNone/>
            </a:pPr>
            <a:r>
              <a:rPr lang="en-US" sz="2400" b="1" dirty="0"/>
              <a:t>5. Established law, or rule.</a:t>
            </a:r>
          </a:p>
          <a:p>
            <a:pPr marL="0" indent="0">
              <a:buNone/>
            </a:pPr>
            <a:r>
              <a:rPr lang="en-US" sz="2400" b="1" dirty="0"/>
              <a:t>He made a decree for the rain. Job 20:28.</a:t>
            </a:r>
          </a:p>
          <a:p>
            <a:pPr marL="0" indent="0">
              <a:buNone/>
            </a:pPr>
            <a:endParaRPr lang="en-US" sz="2400" b="1" dirty="0"/>
          </a:p>
          <a:p>
            <a:pPr marL="0" indent="0">
              <a:buNone/>
            </a:pPr>
            <a:r>
              <a:rPr lang="en-US" sz="2400" b="1" dirty="0"/>
              <a:t>6. In theology, predetermined purpose of God; the purpose or determination of an immutable Being, whose plan of operations is, like himself, unchangeable.</a:t>
            </a:r>
          </a:p>
          <a:p>
            <a:pPr marL="0" indent="0">
              <a:buNone/>
            </a:pPr>
            <a:endParaRPr lang="en-US" sz="2000" dirty="0"/>
          </a:p>
        </p:txBody>
      </p:sp>
    </p:spTree>
    <p:extLst>
      <p:ext uri="{BB962C8B-B14F-4D97-AF65-F5344CB8AC3E}">
        <p14:creationId xmlns:p14="http://schemas.microsoft.com/office/powerpoint/2010/main" val="37015221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B96CE-6BC5-42E2-B219-5E8D93BC9AE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EAAC500-C36A-4C83-9610-C4F016AC65DC}"/>
              </a:ext>
            </a:extLst>
          </p:cNvPr>
          <p:cNvSpPr>
            <a:spLocks noGrp="1"/>
          </p:cNvSpPr>
          <p:nvPr>
            <p:ph idx="1"/>
          </p:nvPr>
        </p:nvSpPr>
        <p:spPr>
          <a:xfrm>
            <a:off x="596348" y="365125"/>
            <a:ext cx="10757452" cy="5811838"/>
          </a:xfrm>
        </p:spPr>
        <p:txBody>
          <a:bodyPr/>
          <a:lstStyle/>
          <a:p>
            <a:pPr marL="0" indent="0">
              <a:buNone/>
            </a:pPr>
            <a:endParaRPr lang="en-US" b="1" u="sng" dirty="0"/>
          </a:p>
          <a:p>
            <a:pPr marL="0" indent="0">
              <a:buNone/>
            </a:pPr>
            <a:endParaRPr lang="en-US" b="1" u="sng" dirty="0"/>
          </a:p>
          <a:p>
            <a:pPr marL="0" indent="0">
              <a:buNone/>
            </a:pPr>
            <a:r>
              <a:rPr lang="en-US" sz="3600" b="1" u="sng" dirty="0"/>
              <a:t>Psalm 2:7-8                                                                                                                        </a:t>
            </a:r>
            <a:r>
              <a:rPr lang="en-US" sz="3600" b="1" dirty="0"/>
              <a:t>I will proclaim the decree of the Lord: He said to me, "You are my Son; today I have become your Father. 8 Ask of me, and I will make the nations your inheritance, the ends of the earth your possession. </a:t>
            </a:r>
          </a:p>
          <a:p>
            <a:pPr marL="0" indent="0">
              <a:buNone/>
            </a:pPr>
            <a:r>
              <a:rPr lang="en-US" sz="3600" b="1" u="sng" dirty="0"/>
              <a:t>Proverbs 8:15-16                                                                                            </a:t>
            </a:r>
            <a:r>
              <a:rPr lang="en-US" sz="3600" b="1" dirty="0"/>
              <a:t>             By me kings reign, and princes decree justice. By me princes rule, and nobles, even all the judges of the earth. </a:t>
            </a:r>
          </a:p>
          <a:p>
            <a:pPr marL="0" indent="0">
              <a:buNone/>
            </a:pPr>
            <a:endParaRPr lang="en-US" dirty="0"/>
          </a:p>
          <a:p>
            <a:endParaRPr lang="en-US" dirty="0"/>
          </a:p>
        </p:txBody>
      </p:sp>
    </p:spTree>
    <p:extLst>
      <p:ext uri="{BB962C8B-B14F-4D97-AF65-F5344CB8AC3E}">
        <p14:creationId xmlns:p14="http://schemas.microsoft.com/office/powerpoint/2010/main" val="32241779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indoor, cake, table, wall&#10;&#10;Description generated with very high confidence">
            <a:extLst>
              <a:ext uri="{FF2B5EF4-FFF2-40B4-BE49-F238E27FC236}">
                <a16:creationId xmlns:a16="http://schemas.microsoft.com/office/drawing/2014/main" id="{0E5662DF-41C1-4E60-8CBE-BDEAB371D8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244" y="716437"/>
            <a:ext cx="4053526" cy="5213023"/>
          </a:xfrm>
          <a:prstGeom prst="rect">
            <a:avLst/>
          </a:prstGeom>
          <a:ln w="76200">
            <a:solidFill>
              <a:srgbClr val="C00000"/>
            </a:solidFill>
          </a:ln>
        </p:spPr>
      </p:pic>
      <p:sp>
        <p:nvSpPr>
          <p:cNvPr id="2" name="Title 1">
            <a:extLst>
              <a:ext uri="{FF2B5EF4-FFF2-40B4-BE49-F238E27FC236}">
                <a16:creationId xmlns:a16="http://schemas.microsoft.com/office/drawing/2014/main" id="{645246CA-3D25-47D7-AC53-DCAEAEBC76E8}"/>
              </a:ext>
            </a:extLst>
          </p:cNvPr>
          <p:cNvSpPr>
            <a:spLocks noGrp="1"/>
          </p:cNvSpPr>
          <p:nvPr>
            <p:ph type="title"/>
          </p:nvPr>
        </p:nvSpPr>
        <p:spPr>
          <a:xfrm>
            <a:off x="4384039" y="365125"/>
            <a:ext cx="7164493" cy="1325563"/>
          </a:xfrm>
        </p:spPr>
        <p:txBody>
          <a:bodyPr>
            <a:normAutofit fontScale="90000"/>
          </a:bodyPr>
          <a:lstStyle/>
          <a:p>
            <a:br>
              <a:rPr lang="en-US" sz="2800" dirty="0">
                <a:solidFill>
                  <a:schemeClr val="bg1"/>
                </a:solidFill>
              </a:rPr>
            </a:br>
            <a:br>
              <a:rPr lang="en-US" sz="2800" dirty="0">
                <a:solidFill>
                  <a:schemeClr val="bg1"/>
                </a:solidFill>
              </a:rPr>
            </a:br>
            <a:r>
              <a:rPr lang="en-US" sz="5400" dirty="0">
                <a:solidFill>
                  <a:schemeClr val="bg1"/>
                </a:solidFill>
                <a:latin typeface="Arial Black" panose="020B0A04020102020204" pitchFamily="34" charset="0"/>
              </a:rPr>
              <a:t>DECREE:</a:t>
            </a:r>
            <a:br>
              <a:rPr lang="en-US" sz="5400" dirty="0">
                <a:solidFill>
                  <a:schemeClr val="bg1"/>
                </a:solidFill>
              </a:rPr>
            </a:br>
            <a:endParaRPr lang="en-US" sz="5400" dirty="0">
              <a:solidFill>
                <a:schemeClr val="bg1"/>
              </a:solidFill>
            </a:endParaRPr>
          </a:p>
        </p:txBody>
      </p:sp>
      <p:sp>
        <p:nvSpPr>
          <p:cNvPr id="3" name="Content Placeholder 2">
            <a:extLst>
              <a:ext uri="{FF2B5EF4-FFF2-40B4-BE49-F238E27FC236}">
                <a16:creationId xmlns:a16="http://schemas.microsoft.com/office/drawing/2014/main" id="{F127BAB0-9B6D-4B16-B116-0399F7EB315B}"/>
              </a:ext>
            </a:extLst>
          </p:cNvPr>
          <p:cNvSpPr>
            <a:spLocks noGrp="1"/>
          </p:cNvSpPr>
          <p:nvPr>
            <p:ph idx="1"/>
          </p:nvPr>
        </p:nvSpPr>
        <p:spPr>
          <a:xfrm>
            <a:off x="4387515" y="2022601"/>
            <a:ext cx="7161017" cy="4154361"/>
          </a:xfrm>
        </p:spPr>
        <p:txBody>
          <a:bodyPr>
            <a:normAutofit/>
          </a:bodyPr>
          <a:lstStyle/>
          <a:p>
            <a:pPr marL="0" indent="0">
              <a:buNone/>
            </a:pPr>
            <a:r>
              <a:rPr lang="en-US" sz="2400" dirty="0">
                <a:solidFill>
                  <a:schemeClr val="bg1"/>
                </a:solidFill>
                <a:latin typeface="Arial Black" panose="020B0A04020102020204" pitchFamily="34" charset="0"/>
              </a:rPr>
              <a:t>1. To determine judicially; to resolve by sentence; as, the court decreed that the property should be restored; or they decreed a restoration of the property.</a:t>
            </a:r>
          </a:p>
          <a:p>
            <a:pPr marL="0" indent="0">
              <a:buNone/>
            </a:pPr>
            <a:r>
              <a:rPr lang="en-US" sz="2400" dirty="0">
                <a:solidFill>
                  <a:schemeClr val="bg1"/>
                </a:solidFill>
                <a:latin typeface="Arial Black" panose="020B0A04020102020204" pitchFamily="34" charset="0"/>
              </a:rPr>
              <a:t>2. To determine or resolve legislatively; to fix or appoint; to set or constitute by edict or in purpose.</a:t>
            </a:r>
          </a:p>
          <a:p>
            <a:pPr marL="0" indent="0">
              <a:buNone/>
            </a:pPr>
            <a:r>
              <a:rPr lang="en-US" sz="2400" dirty="0">
                <a:solidFill>
                  <a:schemeClr val="bg1"/>
                </a:solidFill>
                <a:latin typeface="Arial Black" panose="020B0A04020102020204" pitchFamily="34" charset="0"/>
              </a:rPr>
              <a:t>Thou shalt decree a thing, and it shall be established. Job 22:28</a:t>
            </a:r>
          </a:p>
          <a:p>
            <a:pPr marL="0" indent="0">
              <a:buNone/>
            </a:pPr>
            <a:endParaRPr lang="en-US" sz="2000" dirty="0">
              <a:solidFill>
                <a:schemeClr val="bg1"/>
              </a:solidFill>
              <a:latin typeface="Arial Black" panose="020B0A04020102020204" pitchFamily="34" charset="0"/>
            </a:endParaRPr>
          </a:p>
          <a:p>
            <a:pPr marL="0" indent="0">
              <a:buNone/>
            </a:pPr>
            <a:endParaRPr lang="en-US" sz="2000" dirty="0">
              <a:solidFill>
                <a:schemeClr val="bg1"/>
              </a:solidFill>
            </a:endParaRPr>
          </a:p>
        </p:txBody>
      </p:sp>
    </p:spTree>
    <p:extLst>
      <p:ext uri="{BB962C8B-B14F-4D97-AF65-F5344CB8AC3E}">
        <p14:creationId xmlns:p14="http://schemas.microsoft.com/office/powerpoint/2010/main" val="24477314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B230E-7CBA-4157-9D29-ECB40D4A6426}"/>
              </a:ext>
            </a:extLst>
          </p:cNvPr>
          <p:cNvSpPr>
            <a:spLocks noGrp="1"/>
          </p:cNvSpPr>
          <p:nvPr>
            <p:ph type="title"/>
          </p:nvPr>
        </p:nvSpPr>
        <p:spPr>
          <a:xfrm>
            <a:off x="979100" y="379357"/>
            <a:ext cx="10515600" cy="6099286"/>
          </a:xfrm>
          <a:solidFill>
            <a:schemeClr val="bg1"/>
          </a:solidFill>
        </p:spPr>
        <p:txBody>
          <a:bodyPr>
            <a:normAutofit fontScale="90000"/>
          </a:bodyPr>
          <a:lstStyle/>
          <a:p>
            <a:pPr marL="0" indent="0"/>
            <a:br>
              <a:rPr lang="en-US" dirty="0"/>
            </a:br>
            <a:r>
              <a:rPr lang="en-US" sz="10700" b="1" dirty="0">
                <a:latin typeface="Algerian" panose="04020705040A02060702" pitchFamily="82" charset="0"/>
              </a:rPr>
              <a:t>CREATE IT!</a:t>
            </a:r>
            <a:br>
              <a:rPr lang="en-US" sz="10700" b="1" dirty="0">
                <a:latin typeface="Algerian" panose="04020705040A02060702" pitchFamily="82" charset="0"/>
              </a:rPr>
            </a:br>
            <a:r>
              <a:rPr lang="en-US" sz="6700" b="1" dirty="0"/>
              <a:t>Psalm 104:30</a:t>
            </a:r>
            <a:br>
              <a:rPr lang="en-US" sz="6700" b="1" dirty="0"/>
            </a:br>
            <a:r>
              <a:rPr lang="en-US" sz="6700" b="1" dirty="0"/>
              <a:t> When you send your Spirit, they are created, and you renew the face of the earth. </a:t>
            </a:r>
            <a:br>
              <a:rPr lang="en-US" sz="6700" b="1" dirty="0"/>
            </a:br>
            <a:endParaRPr lang="en-US" sz="6700" b="1" dirty="0"/>
          </a:p>
        </p:txBody>
      </p:sp>
      <p:pic>
        <p:nvPicPr>
          <p:cNvPr id="7" name="Content Placeholder 6" descr="A close up of a tree&#10;&#10;Description automatically generated">
            <a:extLst>
              <a:ext uri="{FF2B5EF4-FFF2-40B4-BE49-F238E27FC236}">
                <a16:creationId xmlns:a16="http://schemas.microsoft.com/office/drawing/2014/main" id="{CD7CB41D-312F-4488-BE74-28EB34C5F089}"/>
              </a:ext>
            </a:extLst>
          </p:cNvPr>
          <p:cNvPicPr>
            <a:picLocks noGrp="1" noChangeAspect="1"/>
          </p:cNvPicPr>
          <p:nvPr>
            <p:ph idx="1"/>
          </p:nvPr>
        </p:nvPicPr>
        <p:blipFill>
          <a:blip r:embed="rId2"/>
          <a:stretch>
            <a:fillRect/>
          </a:stretch>
        </p:blipFill>
        <p:spPr>
          <a:xfrm>
            <a:off x="7569724" y="659877"/>
            <a:ext cx="3733013" cy="2274836"/>
          </a:xfrm>
        </p:spPr>
      </p:pic>
    </p:spTree>
    <p:extLst>
      <p:ext uri="{BB962C8B-B14F-4D97-AF65-F5344CB8AC3E}">
        <p14:creationId xmlns:p14="http://schemas.microsoft.com/office/powerpoint/2010/main" val="40089102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6B2D5-544C-47D0-AE31-ECCA33980FD8}"/>
              </a:ext>
            </a:extLst>
          </p:cNvPr>
          <p:cNvSpPr>
            <a:spLocks noGrp="1"/>
          </p:cNvSpPr>
          <p:nvPr>
            <p:ph type="title"/>
          </p:nvPr>
        </p:nvSpPr>
        <p:spPr>
          <a:solidFill>
            <a:schemeClr val="bg1"/>
          </a:solidFill>
        </p:spPr>
        <p:txBody>
          <a:bodyPr>
            <a:noAutofit/>
          </a:bodyPr>
          <a:lstStyle/>
          <a:p>
            <a:r>
              <a:rPr lang="en-US" sz="9600" b="1" dirty="0">
                <a:latin typeface="Algerian" panose="04020705040A02060702" pitchFamily="82" charset="0"/>
              </a:rPr>
              <a:t>CREATE IT!</a:t>
            </a:r>
          </a:p>
        </p:txBody>
      </p:sp>
      <p:pic>
        <p:nvPicPr>
          <p:cNvPr id="1026" name="Picture 2" descr="Image result for image of psalm 107:20">
            <a:extLst>
              <a:ext uri="{FF2B5EF4-FFF2-40B4-BE49-F238E27FC236}">
                <a16:creationId xmlns:a16="http://schemas.microsoft.com/office/drawing/2014/main" id="{BA3FD0E3-913A-4C90-90D7-8837676F319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395133" y="1690688"/>
            <a:ext cx="8604034" cy="5064675"/>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38553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B6473-3F28-4A3E-B10E-10E2C8D2F985}"/>
              </a:ext>
            </a:extLst>
          </p:cNvPr>
          <p:cNvSpPr>
            <a:spLocks noGrp="1"/>
          </p:cNvSpPr>
          <p:nvPr>
            <p:ph type="title"/>
          </p:nvPr>
        </p:nvSpPr>
        <p:spPr>
          <a:xfrm>
            <a:off x="838200" y="365125"/>
            <a:ext cx="6683734" cy="1325563"/>
          </a:xfrm>
          <a:solidFill>
            <a:schemeClr val="bg1"/>
          </a:solidFill>
          <a:ln w="76200">
            <a:solidFill>
              <a:schemeClr val="bg1"/>
            </a:solidFill>
          </a:ln>
        </p:spPr>
        <p:txBody>
          <a:bodyPr>
            <a:noAutofit/>
          </a:bodyPr>
          <a:lstStyle/>
          <a:p>
            <a:r>
              <a:rPr lang="en-US" sz="9600" b="1" dirty="0">
                <a:latin typeface="Algerian" panose="04020705040A02060702" pitchFamily="82" charset="0"/>
              </a:rPr>
              <a:t>CREATE IT!</a:t>
            </a:r>
          </a:p>
        </p:txBody>
      </p:sp>
      <p:sp>
        <p:nvSpPr>
          <p:cNvPr id="3" name="Content Placeholder 2">
            <a:extLst>
              <a:ext uri="{FF2B5EF4-FFF2-40B4-BE49-F238E27FC236}">
                <a16:creationId xmlns:a16="http://schemas.microsoft.com/office/drawing/2014/main" id="{361AF7E0-0707-4DCB-AD0F-0BFA0ADF21FA}"/>
              </a:ext>
            </a:extLst>
          </p:cNvPr>
          <p:cNvSpPr>
            <a:spLocks noGrp="1"/>
          </p:cNvSpPr>
          <p:nvPr>
            <p:ph idx="1"/>
          </p:nvPr>
        </p:nvSpPr>
        <p:spPr>
          <a:xfrm>
            <a:off x="1120000" y="1825625"/>
            <a:ext cx="10233800" cy="4351338"/>
          </a:xfrm>
          <a:solidFill>
            <a:schemeClr val="bg1"/>
          </a:solidFill>
        </p:spPr>
        <p:txBody>
          <a:bodyPr/>
          <a:lstStyle/>
          <a:p>
            <a:pPr marL="0" indent="0" algn="ctr">
              <a:buNone/>
            </a:pPr>
            <a:endParaRPr lang="en-US" sz="4800" b="1" u="sng" dirty="0">
              <a:latin typeface="Arial Black" panose="020B0A04020102020204" pitchFamily="34" charset="0"/>
            </a:endParaRPr>
          </a:p>
          <a:p>
            <a:pPr marL="0" indent="0" algn="ctr">
              <a:buNone/>
            </a:pPr>
            <a:r>
              <a:rPr lang="en-US" sz="4800" b="1" u="sng" dirty="0">
                <a:latin typeface="Arial Black" panose="020B0A04020102020204" pitchFamily="34" charset="0"/>
              </a:rPr>
              <a:t>LUKE 1:37</a:t>
            </a:r>
          </a:p>
          <a:p>
            <a:pPr marL="0" indent="0" algn="ctr">
              <a:buNone/>
            </a:pPr>
            <a:r>
              <a:rPr lang="en-US" sz="4800" b="1" dirty="0">
                <a:latin typeface="Arial Black" panose="020B0A04020102020204" pitchFamily="34" charset="0"/>
              </a:rPr>
              <a:t>FOR NO WORD SPOKEN BY GOD </a:t>
            </a:r>
            <a:r>
              <a:rPr lang="en-US" sz="4800" b="1" dirty="0" err="1">
                <a:latin typeface="Arial Black" panose="020B0A04020102020204" pitchFamily="34" charset="0"/>
              </a:rPr>
              <a:t>GOD</a:t>
            </a:r>
            <a:r>
              <a:rPr lang="en-US" sz="4800" b="1" dirty="0">
                <a:latin typeface="Arial Black" panose="020B0A04020102020204" pitchFamily="34" charset="0"/>
              </a:rPr>
              <a:t> IS WITHOUT POWER.</a:t>
            </a:r>
          </a:p>
          <a:p>
            <a:pPr marL="0" indent="0">
              <a:buNone/>
            </a:pPr>
            <a:endParaRPr lang="en-US" b="1" i="1" dirty="0">
              <a:latin typeface="Arial Black" panose="020B0A04020102020204" pitchFamily="34" charset="0"/>
            </a:endParaRPr>
          </a:p>
        </p:txBody>
      </p:sp>
      <p:pic>
        <p:nvPicPr>
          <p:cNvPr id="6" name="Picture 5" descr="A close up of a device&#10;&#10;Description automatically generated">
            <a:extLst>
              <a:ext uri="{FF2B5EF4-FFF2-40B4-BE49-F238E27FC236}">
                <a16:creationId xmlns:a16="http://schemas.microsoft.com/office/drawing/2014/main" id="{3D6CA6B9-434D-48B3-9277-8471AE07DBD2}"/>
              </a:ext>
            </a:extLst>
          </p:cNvPr>
          <p:cNvPicPr>
            <a:picLocks noChangeAspect="1"/>
          </p:cNvPicPr>
          <p:nvPr/>
        </p:nvPicPr>
        <p:blipFill>
          <a:blip r:embed="rId2"/>
          <a:stretch>
            <a:fillRect/>
          </a:stretch>
        </p:blipFill>
        <p:spPr>
          <a:xfrm>
            <a:off x="372532" y="4967111"/>
            <a:ext cx="2484967" cy="1876272"/>
          </a:xfrm>
          <a:prstGeom prst="rect">
            <a:avLst/>
          </a:prstGeom>
        </p:spPr>
      </p:pic>
      <p:pic>
        <p:nvPicPr>
          <p:cNvPr id="8" name="Picture 7" descr="A close up of a tree&#10;&#10;Description automatically generated">
            <a:extLst>
              <a:ext uri="{FF2B5EF4-FFF2-40B4-BE49-F238E27FC236}">
                <a16:creationId xmlns:a16="http://schemas.microsoft.com/office/drawing/2014/main" id="{1E82A872-5FDB-45FB-AA96-9EC904259E68}"/>
              </a:ext>
            </a:extLst>
          </p:cNvPr>
          <p:cNvPicPr>
            <a:picLocks noChangeAspect="1"/>
          </p:cNvPicPr>
          <p:nvPr/>
        </p:nvPicPr>
        <p:blipFill>
          <a:blip r:embed="rId3"/>
          <a:stretch>
            <a:fillRect/>
          </a:stretch>
        </p:blipFill>
        <p:spPr>
          <a:xfrm>
            <a:off x="2857500" y="5464605"/>
            <a:ext cx="6038144" cy="1393395"/>
          </a:xfrm>
          <a:prstGeom prst="rect">
            <a:avLst/>
          </a:prstGeom>
        </p:spPr>
      </p:pic>
    </p:spTree>
    <p:extLst>
      <p:ext uri="{BB962C8B-B14F-4D97-AF65-F5344CB8AC3E}">
        <p14:creationId xmlns:p14="http://schemas.microsoft.com/office/powerpoint/2010/main" val="6555984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0F164E5A-ABC0-4A97-86CA-5F7C26615F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384" y="0"/>
            <a:ext cx="8116488" cy="6858000"/>
          </a:xfrm>
          <a:prstGeom prst="rect">
            <a:avLst/>
          </a:prstGeom>
          <a:solidFill>
            <a:schemeClr val="bg1">
              <a:alpha val="20000"/>
            </a:schemeClr>
          </a:solidFill>
          <a:ln>
            <a:noFill/>
          </a:ln>
          <a:effectLst>
            <a:innerShdw blurRad="139700" dist="50800" dir="54000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3" name="Rectangle 72">
            <a:extLst>
              <a:ext uri="{FF2B5EF4-FFF2-40B4-BE49-F238E27FC236}">
                <a16:creationId xmlns:a16="http://schemas.microsoft.com/office/drawing/2014/main" id="{C2393E8D-D10F-4FE1-AC21-8B44BEB500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29872" y="1"/>
            <a:ext cx="4062127" cy="6857996"/>
          </a:xfrm>
          <a:prstGeom prst="rect">
            <a:avLst/>
          </a:prstGeom>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09BD4AC-79F4-4861-9B8A-4D72B7CCE7FA}"/>
              </a:ext>
            </a:extLst>
          </p:cNvPr>
          <p:cNvSpPr>
            <a:spLocks noGrp="1"/>
          </p:cNvSpPr>
          <p:nvPr>
            <p:ph type="title"/>
          </p:nvPr>
        </p:nvSpPr>
        <p:spPr>
          <a:xfrm>
            <a:off x="8610600" y="254524"/>
            <a:ext cx="3276600" cy="1467175"/>
          </a:xfrm>
          <a:solidFill>
            <a:schemeClr val="bg1"/>
          </a:solidFill>
        </p:spPr>
        <p:txBody>
          <a:bodyPr anchor="b">
            <a:normAutofit/>
          </a:bodyPr>
          <a:lstStyle/>
          <a:p>
            <a:r>
              <a:rPr lang="en-US" sz="4400" b="1" dirty="0">
                <a:solidFill>
                  <a:schemeClr val="tx1"/>
                </a:solidFill>
                <a:latin typeface="Algerian" panose="04020705040A02060702" pitchFamily="82" charset="0"/>
              </a:rPr>
              <a:t>CREATE IT…</a:t>
            </a:r>
          </a:p>
        </p:txBody>
      </p:sp>
      <p:pic>
        <p:nvPicPr>
          <p:cNvPr id="2050" name="Picture 2" descr="Image result for isaiah 55:11 message">
            <a:extLst>
              <a:ext uri="{FF2B5EF4-FFF2-40B4-BE49-F238E27FC236}">
                <a16:creationId xmlns:a16="http://schemas.microsoft.com/office/drawing/2014/main" id="{3A38890D-A989-44EC-A3D9-238AB8A71B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695" y="527901"/>
            <a:ext cx="7869655" cy="6165129"/>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3FDE21B8-654E-4595-AEE1-3A41848DE599}"/>
              </a:ext>
            </a:extLst>
          </p:cNvPr>
          <p:cNvSpPr>
            <a:spLocks noGrp="1"/>
          </p:cNvSpPr>
          <p:nvPr>
            <p:ph idx="1"/>
          </p:nvPr>
        </p:nvSpPr>
        <p:spPr>
          <a:xfrm>
            <a:off x="8610599" y="1976222"/>
            <a:ext cx="2944151" cy="4200741"/>
          </a:xfrm>
          <a:solidFill>
            <a:schemeClr val="bg1"/>
          </a:solidFill>
        </p:spPr>
        <p:txBody>
          <a:bodyPr>
            <a:normAutofit lnSpcReduction="10000"/>
          </a:bodyPr>
          <a:lstStyle/>
          <a:p>
            <a:pPr marL="0" indent="0">
              <a:buNone/>
            </a:pPr>
            <a:r>
              <a:rPr lang="en-US" sz="3200" b="1" dirty="0">
                <a:gradFill>
                  <a:gsLst>
                    <a:gs pos="34000">
                      <a:schemeClr val="tx1">
                        <a:lumMod val="93000"/>
                      </a:schemeClr>
                    </a:gs>
                    <a:gs pos="0">
                      <a:schemeClr val="bg1">
                        <a:lumMod val="25000"/>
                        <a:lumOff val="75000"/>
                      </a:schemeClr>
                    </a:gs>
                    <a:gs pos="100000">
                      <a:schemeClr val="tx1"/>
                    </a:gs>
                  </a:gsLst>
                  <a:lin ang="4800000" scaled="0"/>
                </a:gradFill>
              </a:rPr>
              <a:t>HOLY SPIRIT HOVERS…</a:t>
            </a:r>
          </a:p>
          <a:p>
            <a:pPr marL="0" indent="0">
              <a:buNone/>
            </a:pPr>
            <a:r>
              <a:rPr lang="en-US" sz="3200" b="1" dirty="0">
                <a:gradFill>
                  <a:gsLst>
                    <a:gs pos="34000">
                      <a:schemeClr val="tx1">
                        <a:lumMod val="93000"/>
                      </a:schemeClr>
                    </a:gs>
                    <a:gs pos="0">
                      <a:schemeClr val="bg1">
                        <a:lumMod val="25000"/>
                        <a:lumOff val="75000"/>
                      </a:schemeClr>
                    </a:gs>
                    <a:gs pos="100000">
                      <a:schemeClr val="tx1"/>
                    </a:gs>
                  </a:gsLst>
                  <a:lin ang="4800000" scaled="0"/>
                </a:gradFill>
              </a:rPr>
              <a:t>HEAVEN RUNS…</a:t>
            </a:r>
          </a:p>
          <a:p>
            <a:pPr marL="0" indent="0">
              <a:buNone/>
            </a:pPr>
            <a:r>
              <a:rPr lang="en-US" sz="3200" b="1" dirty="0">
                <a:gradFill>
                  <a:gsLst>
                    <a:gs pos="34000">
                      <a:schemeClr val="tx1">
                        <a:lumMod val="93000"/>
                      </a:schemeClr>
                    </a:gs>
                    <a:gs pos="0">
                      <a:schemeClr val="bg1">
                        <a:lumMod val="25000"/>
                        <a:lumOff val="75000"/>
                      </a:schemeClr>
                    </a:gs>
                    <a:gs pos="100000">
                      <a:schemeClr val="tx1"/>
                    </a:gs>
                  </a:gsLst>
                  <a:lin ang="4800000" scaled="0"/>
                </a:gradFill>
              </a:rPr>
              <a:t>YOUR KINGDOM COME…</a:t>
            </a:r>
          </a:p>
          <a:p>
            <a:pPr marL="0" indent="0">
              <a:buNone/>
            </a:pPr>
            <a:r>
              <a:rPr lang="en-US" sz="3200" b="1" dirty="0">
                <a:gradFill>
                  <a:gsLst>
                    <a:gs pos="34000">
                      <a:schemeClr val="tx1">
                        <a:lumMod val="93000"/>
                      </a:schemeClr>
                    </a:gs>
                    <a:gs pos="0">
                      <a:schemeClr val="bg1">
                        <a:lumMod val="25000"/>
                        <a:lumOff val="75000"/>
                      </a:schemeClr>
                    </a:gs>
                    <a:gs pos="100000">
                      <a:schemeClr val="tx1"/>
                    </a:gs>
                  </a:gsLst>
                  <a:lin ang="4800000" scaled="0"/>
                </a:gradFill>
              </a:rPr>
              <a:t>YOUR WILL BE DONE…</a:t>
            </a:r>
          </a:p>
          <a:p>
            <a:pPr marL="0" indent="0">
              <a:buNone/>
            </a:pPr>
            <a:endParaRPr lang="en-US" sz="1600" dirty="0">
              <a:gradFill>
                <a:gsLst>
                  <a:gs pos="34000">
                    <a:schemeClr val="tx1">
                      <a:lumMod val="93000"/>
                    </a:schemeClr>
                  </a:gs>
                  <a:gs pos="0">
                    <a:schemeClr val="bg1">
                      <a:lumMod val="25000"/>
                      <a:lumOff val="75000"/>
                    </a:schemeClr>
                  </a:gs>
                  <a:gs pos="100000">
                    <a:schemeClr val="tx1"/>
                  </a:gs>
                </a:gsLst>
                <a:lin ang="4800000" scaled="0"/>
              </a:gradFill>
            </a:endParaRPr>
          </a:p>
        </p:txBody>
      </p:sp>
    </p:spTree>
    <p:extLst>
      <p:ext uri="{BB962C8B-B14F-4D97-AF65-F5344CB8AC3E}">
        <p14:creationId xmlns:p14="http://schemas.microsoft.com/office/powerpoint/2010/main" val="18359147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Content Placeholder 4">
            <a:extLst>
              <a:ext uri="{FF2B5EF4-FFF2-40B4-BE49-F238E27FC236}">
                <a16:creationId xmlns:a16="http://schemas.microsoft.com/office/drawing/2014/main" id="{2D945F84-DA27-47AD-9454-6CC36798F652}"/>
              </a:ext>
            </a:extLst>
          </p:cNvPr>
          <p:cNvPicPr>
            <a:picLocks noChangeAspect="1"/>
          </p:cNvPicPr>
          <p:nvPr/>
        </p:nvPicPr>
        <p:blipFill rotWithShape="1">
          <a:blip r:embed="rId2">
            <a:extLst>
              <a:ext uri="{28A0092B-C50C-407E-A947-70E740481C1C}">
                <a14:useLocalDpi xmlns:a14="http://schemas.microsoft.com/office/drawing/2010/main" val="0"/>
              </a:ext>
            </a:extLst>
          </a:blip>
          <a:srcRect l="4642" r="9251"/>
          <a:stretch/>
        </p:blipFill>
        <p:spPr>
          <a:xfrm>
            <a:off x="7556408" y="10"/>
            <a:ext cx="4635591" cy="6857990"/>
          </a:xfrm>
          <a:prstGeom prst="rect">
            <a:avLst/>
          </a:prstGeom>
          <a:effectLst/>
        </p:spPr>
      </p:pic>
      <p:sp>
        <p:nvSpPr>
          <p:cNvPr id="2" name="Title 1">
            <a:extLst>
              <a:ext uri="{FF2B5EF4-FFF2-40B4-BE49-F238E27FC236}">
                <a16:creationId xmlns:a16="http://schemas.microsoft.com/office/drawing/2014/main" id="{0881300F-8902-480F-A69A-CE74559951AF}"/>
              </a:ext>
            </a:extLst>
          </p:cNvPr>
          <p:cNvSpPr>
            <a:spLocks noGrp="1"/>
          </p:cNvSpPr>
          <p:nvPr>
            <p:ph type="title"/>
          </p:nvPr>
        </p:nvSpPr>
        <p:spPr>
          <a:xfrm>
            <a:off x="648929" y="629266"/>
            <a:ext cx="6586491" cy="1676603"/>
          </a:xfrm>
          <a:solidFill>
            <a:srgbClr val="00B0F0"/>
          </a:solidFill>
        </p:spPr>
        <p:txBody>
          <a:bodyPr>
            <a:normAutofit/>
          </a:bodyPr>
          <a:lstStyle/>
          <a:p>
            <a:pPr algn="ctr"/>
            <a:r>
              <a:rPr lang="en-US" sz="6000" b="1" dirty="0"/>
              <a:t>THE WORD OF GOD</a:t>
            </a:r>
          </a:p>
        </p:txBody>
      </p:sp>
      <p:sp>
        <p:nvSpPr>
          <p:cNvPr id="10" name="Content Placeholder 9"/>
          <p:cNvSpPr>
            <a:spLocks noGrp="1"/>
          </p:cNvSpPr>
          <p:nvPr>
            <p:ph idx="1"/>
          </p:nvPr>
        </p:nvSpPr>
        <p:spPr>
          <a:xfrm>
            <a:off x="648930" y="2438400"/>
            <a:ext cx="6586489" cy="3785419"/>
          </a:xfrm>
        </p:spPr>
        <p:txBody>
          <a:bodyPr>
            <a:normAutofit/>
          </a:bodyPr>
          <a:lstStyle/>
          <a:p>
            <a:pPr marL="0" indent="0" algn="ctr">
              <a:buNone/>
            </a:pPr>
            <a:r>
              <a:rPr lang="en-US" sz="4000" b="1" dirty="0">
                <a:latin typeface="Arial Black" panose="020B0A04020102020204" pitchFamily="34" charset="0"/>
              </a:rPr>
              <a:t>PROCEEDING WORD</a:t>
            </a:r>
          </a:p>
          <a:p>
            <a:pPr marL="0" indent="0" algn="ctr">
              <a:buNone/>
            </a:pPr>
            <a:r>
              <a:rPr lang="en-US" sz="4000" b="1" dirty="0">
                <a:latin typeface="Arial Black" panose="020B0A04020102020204" pitchFamily="34" charset="0"/>
              </a:rPr>
              <a:t>THE LOGOS    </a:t>
            </a:r>
          </a:p>
          <a:p>
            <a:pPr marL="0" indent="0" algn="ctr">
              <a:buNone/>
            </a:pPr>
            <a:r>
              <a:rPr lang="en-US" sz="4000" b="1" dirty="0">
                <a:latin typeface="Arial Black" panose="020B0A04020102020204" pitchFamily="34" charset="0"/>
              </a:rPr>
              <a:t>THE RHEMA   </a:t>
            </a:r>
          </a:p>
          <a:p>
            <a:pPr marL="0" indent="0" algn="ctr">
              <a:buNone/>
            </a:pPr>
            <a:r>
              <a:rPr lang="en-US" sz="4000" dirty="0">
                <a:latin typeface="Arial Black" panose="020B0A04020102020204" pitchFamily="34" charset="0"/>
              </a:rPr>
              <a:t>PROPHECY</a:t>
            </a:r>
          </a:p>
          <a:p>
            <a:pPr marL="0" indent="0" algn="ctr">
              <a:buNone/>
            </a:pPr>
            <a:r>
              <a:rPr lang="en-US" sz="4000" b="1" dirty="0">
                <a:latin typeface="Arial Black" panose="020B0A04020102020204" pitchFamily="34" charset="0"/>
              </a:rPr>
              <a:t>THE DECREE</a:t>
            </a:r>
            <a:endParaRPr lang="en-US" sz="4000" dirty="0"/>
          </a:p>
        </p:txBody>
      </p:sp>
    </p:spTree>
    <p:extLst>
      <p:ext uri="{BB962C8B-B14F-4D97-AF65-F5344CB8AC3E}">
        <p14:creationId xmlns:p14="http://schemas.microsoft.com/office/powerpoint/2010/main" val="24131527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Content Placeholder 4" descr="A close up of a sign&#10;&#10;Description automatically generated">
            <a:extLst>
              <a:ext uri="{FF2B5EF4-FFF2-40B4-BE49-F238E27FC236}">
                <a16:creationId xmlns:a16="http://schemas.microsoft.com/office/drawing/2014/main" id="{04AD1543-5C9D-4B6C-B2DD-0ABA1FA09763}"/>
              </a:ext>
            </a:extLst>
          </p:cNvPr>
          <p:cNvPicPr>
            <a:picLocks noGrp="1" noChangeAspect="1"/>
          </p:cNvPicPr>
          <p:nvPr>
            <p:ph idx="1"/>
          </p:nvPr>
        </p:nvPicPr>
        <p:blipFill rotWithShape="1">
          <a:blip r:embed="rId3"/>
          <a:srcRect b="27885"/>
          <a:stretch/>
        </p:blipFill>
        <p:spPr>
          <a:xfrm>
            <a:off x="20" y="10"/>
            <a:ext cx="12191980" cy="6857990"/>
          </a:xfrm>
          <a:prstGeom prst="rect">
            <a:avLst/>
          </a:prstGeom>
        </p:spPr>
      </p:pic>
    </p:spTree>
    <p:extLst>
      <p:ext uri="{BB962C8B-B14F-4D97-AF65-F5344CB8AC3E}">
        <p14:creationId xmlns:p14="http://schemas.microsoft.com/office/powerpoint/2010/main" val="9060361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A0923-BE16-4F16-8DEE-90421BE6AB5B}"/>
              </a:ext>
            </a:extLst>
          </p:cNvPr>
          <p:cNvSpPr>
            <a:spLocks noGrp="1"/>
          </p:cNvSpPr>
          <p:nvPr>
            <p:ph type="title"/>
          </p:nvPr>
        </p:nvSpPr>
        <p:spPr>
          <a:xfrm>
            <a:off x="838200" y="365125"/>
            <a:ext cx="10515600" cy="5811838"/>
          </a:xfrm>
          <a:solidFill>
            <a:schemeClr val="bg1"/>
          </a:solidFill>
        </p:spPr>
        <p:txBody>
          <a:bodyPr>
            <a:normAutofit fontScale="90000"/>
          </a:bodyPr>
          <a:lstStyle/>
          <a:p>
            <a:r>
              <a:rPr lang="en-US" sz="6700" b="1" dirty="0"/>
              <a:t>ISAIAH 55:11</a:t>
            </a:r>
            <a:br>
              <a:rPr lang="en-US" sz="6000" b="1" dirty="0"/>
            </a:br>
            <a:r>
              <a:rPr lang="en-US" sz="6000" b="1" dirty="0"/>
              <a:t> So will the words that come out of my mouth not come back empty-handed. They'll do the work I sent them to do, they'll complete the assignment I gave them. </a:t>
            </a:r>
            <a:br>
              <a:rPr lang="en-US" b="1" dirty="0"/>
            </a:br>
            <a:endParaRPr lang="en-US" b="1" dirty="0"/>
          </a:p>
        </p:txBody>
      </p:sp>
      <p:sp>
        <p:nvSpPr>
          <p:cNvPr id="3" name="Content Placeholder 2">
            <a:extLst>
              <a:ext uri="{FF2B5EF4-FFF2-40B4-BE49-F238E27FC236}">
                <a16:creationId xmlns:a16="http://schemas.microsoft.com/office/drawing/2014/main" id="{A5366140-B155-41E9-B955-7A813B1429FC}"/>
              </a:ext>
            </a:extLst>
          </p:cNvPr>
          <p:cNvSpPr>
            <a:spLocks noGrp="1"/>
          </p:cNvSpPr>
          <p:nvPr>
            <p:ph idx="1"/>
          </p:nvPr>
        </p:nvSpPr>
        <p:spPr>
          <a:xfrm>
            <a:off x="1120000" y="5542383"/>
            <a:ext cx="10233800" cy="634579"/>
          </a:xfrm>
        </p:spPr>
        <p:txBody>
          <a:bodyPr/>
          <a:lstStyle/>
          <a:p>
            <a:pPr marL="0" indent="0">
              <a:buNone/>
            </a:pPr>
            <a:endParaRPr lang="en-US" dirty="0"/>
          </a:p>
        </p:txBody>
      </p:sp>
    </p:spTree>
    <p:extLst>
      <p:ext uri="{BB962C8B-B14F-4D97-AF65-F5344CB8AC3E}">
        <p14:creationId xmlns:p14="http://schemas.microsoft.com/office/powerpoint/2010/main" val="6527418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962F98-F61B-412A-8675-85F704E38C9A}"/>
              </a:ext>
            </a:extLst>
          </p:cNvPr>
          <p:cNvSpPr>
            <a:spLocks noGrp="1"/>
          </p:cNvSpPr>
          <p:nvPr>
            <p:ph type="title"/>
          </p:nvPr>
        </p:nvSpPr>
        <p:spPr>
          <a:xfrm>
            <a:off x="838200" y="365125"/>
            <a:ext cx="7195458" cy="1325563"/>
          </a:xfrm>
          <a:solidFill>
            <a:schemeClr val="bg1"/>
          </a:solidFill>
        </p:spPr>
        <p:txBody>
          <a:bodyPr>
            <a:noAutofit/>
          </a:bodyPr>
          <a:lstStyle/>
          <a:p>
            <a:r>
              <a:rPr lang="en-US" sz="9600" b="1" dirty="0">
                <a:latin typeface="Algerian" panose="04020705040A02060702" pitchFamily="82" charset="0"/>
              </a:rPr>
              <a:t>CREATE IT...</a:t>
            </a:r>
          </a:p>
        </p:txBody>
      </p:sp>
      <p:pic>
        <p:nvPicPr>
          <p:cNvPr id="5" name="Content Placeholder 4" descr="A close up of a sign&#10;&#10;Description automatically generated">
            <a:extLst>
              <a:ext uri="{FF2B5EF4-FFF2-40B4-BE49-F238E27FC236}">
                <a16:creationId xmlns:a16="http://schemas.microsoft.com/office/drawing/2014/main" id="{B33092E0-97EA-4BDA-B7E8-B59188759ACD}"/>
              </a:ext>
            </a:extLst>
          </p:cNvPr>
          <p:cNvPicPr>
            <a:picLocks noGrp="1" noChangeAspect="1"/>
          </p:cNvPicPr>
          <p:nvPr>
            <p:ph idx="1"/>
          </p:nvPr>
        </p:nvPicPr>
        <p:blipFill>
          <a:blip r:embed="rId2"/>
          <a:stretch>
            <a:fillRect/>
          </a:stretch>
        </p:blipFill>
        <p:spPr>
          <a:xfrm>
            <a:off x="1098223" y="1960775"/>
            <a:ext cx="9822730" cy="4685121"/>
          </a:xfrm>
        </p:spPr>
      </p:pic>
    </p:spTree>
    <p:extLst>
      <p:ext uri="{BB962C8B-B14F-4D97-AF65-F5344CB8AC3E}">
        <p14:creationId xmlns:p14="http://schemas.microsoft.com/office/powerpoint/2010/main" val="73719680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F3D9F-F42C-4D7B-BE46-7F77E8F14AA7}"/>
              </a:ext>
            </a:extLst>
          </p:cNvPr>
          <p:cNvSpPr>
            <a:spLocks noGrp="1"/>
          </p:cNvSpPr>
          <p:nvPr>
            <p:ph type="title"/>
          </p:nvPr>
        </p:nvSpPr>
        <p:spPr>
          <a:xfrm>
            <a:off x="559837" y="569167"/>
            <a:ext cx="11140751" cy="5934270"/>
          </a:xfrm>
          <a:solidFill>
            <a:schemeClr val="bg1"/>
          </a:solidFill>
        </p:spPr>
        <p:txBody>
          <a:bodyPr>
            <a:noAutofit/>
          </a:bodyPr>
          <a:lstStyle/>
          <a:p>
            <a:r>
              <a:rPr lang="en-US" sz="4000" b="1" u="sng" dirty="0"/>
              <a:t>Matthew 28:18‑20</a:t>
            </a:r>
            <a:br>
              <a:rPr lang="en-US" sz="4000" b="1" dirty="0"/>
            </a:br>
            <a:r>
              <a:rPr lang="en-US" sz="4000" b="1" dirty="0"/>
              <a:t> Then Jesus came to them and said, “</a:t>
            </a:r>
            <a:r>
              <a:rPr lang="en-US" sz="4000" b="1" i="1" dirty="0"/>
              <a:t>All authority in heaven and on earth has been given to me. </a:t>
            </a:r>
            <a:r>
              <a:rPr lang="en-US" sz="4000" b="1" dirty="0"/>
              <a:t>19 Therefore go and make disciples of all nations, baptizing them in the name of the Father and of the Son and of the Holy Spirit, 20 and teaching them to obey everything I have commanded you. And surely I am with you always, to the very end of the age."</a:t>
            </a:r>
            <a:br>
              <a:rPr lang="en-US" sz="4000" b="1" dirty="0"/>
            </a:br>
            <a:endParaRPr lang="en-US" sz="4000" b="1" dirty="0"/>
          </a:p>
        </p:txBody>
      </p:sp>
      <p:sp>
        <p:nvSpPr>
          <p:cNvPr id="3" name="Content Placeholder 2">
            <a:extLst>
              <a:ext uri="{FF2B5EF4-FFF2-40B4-BE49-F238E27FC236}">
                <a16:creationId xmlns:a16="http://schemas.microsoft.com/office/drawing/2014/main" id="{45922048-8F99-45B9-8E40-E2930F8C6D2F}"/>
              </a:ext>
            </a:extLst>
          </p:cNvPr>
          <p:cNvSpPr>
            <a:spLocks noGrp="1"/>
          </p:cNvSpPr>
          <p:nvPr>
            <p:ph idx="1"/>
          </p:nvPr>
        </p:nvSpPr>
        <p:spPr>
          <a:xfrm>
            <a:off x="1120000" y="5831633"/>
            <a:ext cx="10233800" cy="345330"/>
          </a:xfrm>
        </p:spPr>
        <p:txBody>
          <a:bodyPr>
            <a:normAutofit fontScale="77500" lnSpcReduction="20000"/>
          </a:bodyPr>
          <a:lstStyle/>
          <a:p>
            <a:endParaRPr lang="en-US" dirty="0"/>
          </a:p>
        </p:txBody>
      </p:sp>
    </p:spTree>
    <p:extLst>
      <p:ext uri="{BB962C8B-B14F-4D97-AF65-F5344CB8AC3E}">
        <p14:creationId xmlns:p14="http://schemas.microsoft.com/office/powerpoint/2010/main" val="225089681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FDD2D-0FCC-4E0A-B456-AED9A55A2528}"/>
              </a:ext>
            </a:extLst>
          </p:cNvPr>
          <p:cNvSpPr>
            <a:spLocks noGrp="1"/>
          </p:cNvSpPr>
          <p:nvPr>
            <p:ph type="title"/>
          </p:nvPr>
        </p:nvSpPr>
        <p:spPr>
          <a:xfrm>
            <a:off x="838200" y="365125"/>
            <a:ext cx="10515600" cy="5018638"/>
          </a:xfrm>
          <a:solidFill>
            <a:schemeClr val="bg1"/>
          </a:solidFill>
        </p:spPr>
        <p:txBody>
          <a:bodyPr/>
          <a:lstStyle/>
          <a:p>
            <a:r>
              <a:rPr lang="en-US" b="1" u="sng" dirty="0"/>
              <a:t>Luke 10:19</a:t>
            </a:r>
            <a:br>
              <a:rPr lang="en-US" b="1" dirty="0"/>
            </a:br>
            <a:r>
              <a:rPr lang="en-US" b="1" dirty="0"/>
              <a:t>I have given you authority to trample on snakes and scorpions and to overcome all the power of the enemy; nothing will harm you. </a:t>
            </a:r>
          </a:p>
        </p:txBody>
      </p:sp>
      <p:sp>
        <p:nvSpPr>
          <p:cNvPr id="3" name="Content Placeholder 2">
            <a:extLst>
              <a:ext uri="{FF2B5EF4-FFF2-40B4-BE49-F238E27FC236}">
                <a16:creationId xmlns:a16="http://schemas.microsoft.com/office/drawing/2014/main" id="{ABE6415D-BD6E-4A70-BE9D-FCCA7705653E}"/>
              </a:ext>
            </a:extLst>
          </p:cNvPr>
          <p:cNvSpPr>
            <a:spLocks noGrp="1"/>
          </p:cNvSpPr>
          <p:nvPr>
            <p:ph idx="1"/>
          </p:nvPr>
        </p:nvSpPr>
        <p:spPr>
          <a:xfrm>
            <a:off x="1120000" y="1825625"/>
            <a:ext cx="10233800" cy="4351338"/>
          </a:xfrm>
        </p:spPr>
        <p:txBody>
          <a:bodyPr/>
          <a:lstStyle/>
          <a:p>
            <a:endParaRPr lang="en-US" dirty="0"/>
          </a:p>
        </p:txBody>
      </p:sp>
    </p:spTree>
    <p:extLst>
      <p:ext uri="{BB962C8B-B14F-4D97-AF65-F5344CB8AC3E}">
        <p14:creationId xmlns:p14="http://schemas.microsoft.com/office/powerpoint/2010/main" val="143889448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B2D02-9DC0-4637-991F-2AD52C5391D0}"/>
              </a:ext>
            </a:extLst>
          </p:cNvPr>
          <p:cNvSpPr>
            <a:spLocks noGrp="1"/>
          </p:cNvSpPr>
          <p:nvPr>
            <p:ph type="title"/>
          </p:nvPr>
        </p:nvSpPr>
        <p:spPr>
          <a:xfrm>
            <a:off x="838200" y="0"/>
            <a:ext cx="10515600" cy="6456783"/>
          </a:xfrm>
          <a:solidFill>
            <a:schemeClr val="bg1"/>
          </a:solidFill>
        </p:spPr>
        <p:txBody>
          <a:bodyPr>
            <a:noAutofit/>
          </a:bodyPr>
          <a:lstStyle/>
          <a:p>
            <a:r>
              <a:rPr lang="en-US" sz="7200" b="1" u="sng" dirty="0"/>
              <a:t>EXOUSIA</a:t>
            </a:r>
            <a:r>
              <a:rPr lang="en-US" sz="7200" b="1" dirty="0"/>
              <a:t>:</a:t>
            </a:r>
            <a:br>
              <a:rPr lang="en-US" sz="7200" b="1" dirty="0"/>
            </a:br>
            <a:r>
              <a:rPr lang="en-US" sz="7200" b="1" dirty="0"/>
              <a:t>AUTHORITY, JURISDICTION, </a:t>
            </a:r>
            <a:br>
              <a:rPr lang="en-US" sz="7200" b="1" dirty="0"/>
            </a:br>
            <a:r>
              <a:rPr lang="en-US" sz="7200" b="1" dirty="0"/>
              <a:t>LIBERTY, POWER, RIGHT, STRENGTH.</a:t>
            </a:r>
            <a:br>
              <a:rPr lang="en-US" sz="7200" b="1" dirty="0"/>
            </a:br>
            <a:endParaRPr lang="en-US" sz="7200" b="1" dirty="0"/>
          </a:p>
        </p:txBody>
      </p:sp>
      <p:sp>
        <p:nvSpPr>
          <p:cNvPr id="3" name="Content Placeholder 2">
            <a:extLst>
              <a:ext uri="{FF2B5EF4-FFF2-40B4-BE49-F238E27FC236}">
                <a16:creationId xmlns:a16="http://schemas.microsoft.com/office/drawing/2014/main" id="{8BAA6BE5-A7D5-492C-8FD7-226786B14F1F}"/>
              </a:ext>
            </a:extLst>
          </p:cNvPr>
          <p:cNvSpPr>
            <a:spLocks noGrp="1"/>
          </p:cNvSpPr>
          <p:nvPr>
            <p:ph idx="1"/>
          </p:nvPr>
        </p:nvSpPr>
        <p:spPr>
          <a:xfrm>
            <a:off x="1120000" y="3564294"/>
            <a:ext cx="10233800" cy="2612669"/>
          </a:xfrm>
        </p:spPr>
        <p:txBody>
          <a:bodyPr/>
          <a:lstStyle/>
          <a:p>
            <a:pPr marL="0" indent="0">
              <a:buNone/>
            </a:pPr>
            <a:endParaRPr lang="en-US" dirty="0"/>
          </a:p>
          <a:p>
            <a:pPr marL="0" indent="0">
              <a:buNone/>
            </a:pPr>
            <a:endParaRPr lang="en-US" dirty="0"/>
          </a:p>
        </p:txBody>
      </p:sp>
    </p:spTree>
    <p:extLst>
      <p:ext uri="{BB962C8B-B14F-4D97-AF65-F5344CB8AC3E}">
        <p14:creationId xmlns:p14="http://schemas.microsoft.com/office/powerpoint/2010/main" val="403628302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4B66E-6649-45BD-B853-A119852C302B}"/>
              </a:ext>
            </a:extLst>
          </p:cNvPr>
          <p:cNvSpPr>
            <a:spLocks noGrp="1"/>
          </p:cNvSpPr>
          <p:nvPr>
            <p:ph type="title"/>
          </p:nvPr>
        </p:nvSpPr>
        <p:spPr>
          <a:xfrm>
            <a:off x="838200" y="365125"/>
            <a:ext cx="7689980" cy="1325563"/>
          </a:xfrm>
          <a:solidFill>
            <a:schemeClr val="bg1"/>
          </a:solidFill>
        </p:spPr>
        <p:txBody>
          <a:bodyPr>
            <a:noAutofit/>
          </a:bodyPr>
          <a:lstStyle/>
          <a:p>
            <a:r>
              <a:rPr lang="en-US" sz="9600" b="1" dirty="0">
                <a:latin typeface="Algerian" panose="04020705040A02060702" pitchFamily="82" charset="0"/>
              </a:rPr>
              <a:t>CREATE IT…</a:t>
            </a:r>
          </a:p>
        </p:txBody>
      </p:sp>
      <p:pic>
        <p:nvPicPr>
          <p:cNvPr id="5" name="Content Placeholder 4" descr="A close up of an animal&#10;&#10;Description automatically generated">
            <a:extLst>
              <a:ext uri="{FF2B5EF4-FFF2-40B4-BE49-F238E27FC236}">
                <a16:creationId xmlns:a16="http://schemas.microsoft.com/office/drawing/2014/main" id="{A08AE622-C0AF-4AD1-BAF1-539359A9CDB5}"/>
              </a:ext>
            </a:extLst>
          </p:cNvPr>
          <p:cNvPicPr>
            <a:picLocks noGrp="1" noChangeAspect="1"/>
          </p:cNvPicPr>
          <p:nvPr>
            <p:ph idx="1"/>
          </p:nvPr>
        </p:nvPicPr>
        <p:blipFill>
          <a:blip r:embed="rId2"/>
          <a:stretch>
            <a:fillRect/>
          </a:stretch>
        </p:blipFill>
        <p:spPr>
          <a:xfrm>
            <a:off x="838200" y="1825624"/>
            <a:ext cx="10515600" cy="4782565"/>
          </a:xfrm>
        </p:spPr>
      </p:pic>
    </p:spTree>
    <p:extLst>
      <p:ext uri="{BB962C8B-B14F-4D97-AF65-F5344CB8AC3E}">
        <p14:creationId xmlns:p14="http://schemas.microsoft.com/office/powerpoint/2010/main" val="416936764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97E4D-11F0-4EA8-951D-E4E54C8E159D}"/>
              </a:ext>
            </a:extLst>
          </p:cNvPr>
          <p:cNvSpPr>
            <a:spLocks noGrp="1"/>
          </p:cNvSpPr>
          <p:nvPr>
            <p:ph type="title"/>
          </p:nvPr>
        </p:nvSpPr>
        <p:spPr>
          <a:xfrm>
            <a:off x="838200" y="365125"/>
            <a:ext cx="10515600" cy="5251904"/>
          </a:xfrm>
          <a:solidFill>
            <a:schemeClr val="bg1"/>
          </a:solidFill>
        </p:spPr>
        <p:txBody>
          <a:bodyPr/>
          <a:lstStyle/>
          <a:p>
            <a:r>
              <a:rPr lang="en-US" sz="7200" b="1" dirty="0"/>
              <a:t>ABSOLUTE AUTHORITY</a:t>
            </a:r>
            <a:br>
              <a:rPr lang="en-US" b="1" dirty="0"/>
            </a:br>
            <a:r>
              <a:rPr lang="en-US" b="1" dirty="0" err="1"/>
              <a:t>AUTHORITY</a:t>
            </a:r>
            <a:r>
              <a:rPr lang="en-US" b="1" dirty="0"/>
              <a:t> WORKS SMART</a:t>
            </a:r>
            <a:br>
              <a:rPr lang="en-US" b="1" dirty="0"/>
            </a:br>
            <a:r>
              <a:rPr lang="en-US" b="1" dirty="0"/>
              <a:t>AUTHORITY HAS SENORITY</a:t>
            </a:r>
            <a:br>
              <a:rPr lang="en-US" b="1" dirty="0"/>
            </a:br>
            <a:r>
              <a:rPr lang="en-US" b="1" dirty="0"/>
              <a:t>AUTHORITY SPEAKS</a:t>
            </a:r>
            <a:br>
              <a:rPr lang="en-US" b="1" dirty="0"/>
            </a:br>
            <a:r>
              <a:rPr lang="en-US" b="1" dirty="0"/>
              <a:t>AUTHORITY SAYS </a:t>
            </a:r>
          </a:p>
        </p:txBody>
      </p:sp>
      <p:sp>
        <p:nvSpPr>
          <p:cNvPr id="3" name="Content Placeholder 2">
            <a:extLst>
              <a:ext uri="{FF2B5EF4-FFF2-40B4-BE49-F238E27FC236}">
                <a16:creationId xmlns:a16="http://schemas.microsoft.com/office/drawing/2014/main" id="{4A77A679-5EC8-4B0D-9E8E-9EBA11D88794}"/>
              </a:ext>
            </a:extLst>
          </p:cNvPr>
          <p:cNvSpPr>
            <a:spLocks noGrp="1"/>
          </p:cNvSpPr>
          <p:nvPr>
            <p:ph idx="1"/>
          </p:nvPr>
        </p:nvSpPr>
        <p:spPr>
          <a:xfrm>
            <a:off x="1120000" y="5878286"/>
            <a:ext cx="10233800" cy="298676"/>
          </a:xfrm>
        </p:spPr>
        <p:txBody>
          <a:bodyPr>
            <a:normAutofit fontScale="62500" lnSpcReduction="20000"/>
          </a:bodyPr>
          <a:lstStyle/>
          <a:p>
            <a:endParaRPr lang="en-US" dirty="0"/>
          </a:p>
        </p:txBody>
      </p:sp>
    </p:spTree>
    <p:extLst>
      <p:ext uri="{BB962C8B-B14F-4D97-AF65-F5344CB8AC3E}">
        <p14:creationId xmlns:p14="http://schemas.microsoft.com/office/powerpoint/2010/main" val="270560730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7493A3-712B-4B38-8ED0-F608A8428233}"/>
              </a:ext>
            </a:extLst>
          </p:cNvPr>
          <p:cNvSpPr>
            <a:spLocks noGrp="1"/>
          </p:cNvSpPr>
          <p:nvPr>
            <p:ph type="title"/>
          </p:nvPr>
        </p:nvSpPr>
        <p:spPr>
          <a:xfrm>
            <a:off x="475861" y="-578498"/>
            <a:ext cx="11159412" cy="7436497"/>
          </a:xfrm>
          <a:solidFill>
            <a:schemeClr val="bg1"/>
          </a:solidFill>
        </p:spPr>
        <p:txBody>
          <a:bodyPr>
            <a:normAutofit fontScale="90000"/>
          </a:bodyPr>
          <a:lstStyle/>
          <a:p>
            <a:br>
              <a:rPr lang="en-US" dirty="0"/>
            </a:br>
            <a:br>
              <a:rPr lang="en-US" dirty="0"/>
            </a:br>
            <a:br>
              <a:rPr lang="en-US" dirty="0"/>
            </a:br>
            <a:r>
              <a:rPr lang="en-US" sz="4900" b="1" dirty="0"/>
              <a:t>Mark 11:23-25</a:t>
            </a:r>
            <a:br>
              <a:rPr lang="en-US" sz="4400" b="1" dirty="0"/>
            </a:br>
            <a:r>
              <a:rPr lang="en-US" sz="4400" b="1" dirty="0"/>
              <a:t> "I tell you the truth, if anyone says to this mountain, 'Go, throw yourself into the sea,' and does not doubt in his heart but believes that what he says will happen, it will be done for him. 24 Therefore I tell you, whatever you ask for in prayer, believe that you have received it, and it will be yours. 25 And when you stand praying, if you hold anything against anyone, forgive him, so that your Father in heaven may forgive you your sins."</a:t>
            </a:r>
            <a:br>
              <a:rPr lang="en-US" sz="4400" b="1" dirty="0"/>
            </a:br>
            <a:br>
              <a:rPr lang="en-US" sz="4400" b="1" dirty="0"/>
            </a:br>
            <a:endParaRPr lang="en-US" sz="4400" b="1" dirty="0"/>
          </a:p>
        </p:txBody>
      </p:sp>
      <p:sp>
        <p:nvSpPr>
          <p:cNvPr id="3" name="Content Placeholder 2">
            <a:extLst>
              <a:ext uri="{FF2B5EF4-FFF2-40B4-BE49-F238E27FC236}">
                <a16:creationId xmlns:a16="http://schemas.microsoft.com/office/drawing/2014/main" id="{275A4641-4ABA-4DFF-99B8-4F09DE2E731E}"/>
              </a:ext>
            </a:extLst>
          </p:cNvPr>
          <p:cNvSpPr>
            <a:spLocks noGrp="1"/>
          </p:cNvSpPr>
          <p:nvPr>
            <p:ph idx="1"/>
          </p:nvPr>
        </p:nvSpPr>
        <p:spPr>
          <a:xfrm flipV="1">
            <a:off x="1120000" y="6176963"/>
            <a:ext cx="10233800" cy="121200"/>
          </a:xfrm>
        </p:spPr>
        <p:txBody>
          <a:bodyPr>
            <a:normAutofit fontScale="25000" lnSpcReduction="20000"/>
          </a:bodyPr>
          <a:lstStyle/>
          <a:p>
            <a:endParaRPr lang="en-US" dirty="0"/>
          </a:p>
        </p:txBody>
      </p:sp>
    </p:spTree>
    <p:extLst>
      <p:ext uri="{BB962C8B-B14F-4D97-AF65-F5344CB8AC3E}">
        <p14:creationId xmlns:p14="http://schemas.microsoft.com/office/powerpoint/2010/main" val="9915710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CDE85A-7C94-1DE6-1D8B-C8BEB82720F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0A26E64-657B-F7D3-6955-93F51920BB13}"/>
              </a:ext>
            </a:extLst>
          </p:cNvPr>
          <p:cNvSpPr>
            <a:spLocks noGrp="1"/>
          </p:cNvSpPr>
          <p:nvPr>
            <p:ph idx="1"/>
          </p:nvPr>
        </p:nvSpPr>
        <p:spPr/>
        <p:txBody>
          <a:bodyPr/>
          <a:lstStyle/>
          <a:p>
            <a:endParaRPr lang="en-US" dirty="0"/>
          </a:p>
        </p:txBody>
      </p:sp>
      <p:pic>
        <p:nvPicPr>
          <p:cNvPr id="5" name="Picture 4">
            <a:extLst>
              <a:ext uri="{FF2B5EF4-FFF2-40B4-BE49-F238E27FC236}">
                <a16:creationId xmlns:a16="http://schemas.microsoft.com/office/drawing/2014/main" id="{143AF978-0F03-50AD-C7FF-C0E5B39DD822}"/>
              </a:ext>
            </a:extLst>
          </p:cNvPr>
          <p:cNvPicPr>
            <a:picLocks noChangeAspect="1"/>
          </p:cNvPicPr>
          <p:nvPr/>
        </p:nvPicPr>
        <p:blipFill>
          <a:blip r:embed="rId2"/>
          <a:stretch>
            <a:fillRect/>
          </a:stretch>
        </p:blipFill>
        <p:spPr>
          <a:xfrm>
            <a:off x="575035" y="365125"/>
            <a:ext cx="11038787" cy="6492875"/>
          </a:xfrm>
          <a:prstGeom prst="rect">
            <a:avLst/>
          </a:prstGeom>
        </p:spPr>
      </p:pic>
    </p:spTree>
    <p:extLst>
      <p:ext uri="{BB962C8B-B14F-4D97-AF65-F5344CB8AC3E}">
        <p14:creationId xmlns:p14="http://schemas.microsoft.com/office/powerpoint/2010/main" val="19870184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sunset in the background&#10;&#10;Description generated with high confidence">
            <a:extLst>
              <a:ext uri="{FF2B5EF4-FFF2-40B4-BE49-F238E27FC236}">
                <a16:creationId xmlns:a16="http://schemas.microsoft.com/office/drawing/2014/main" id="{9CF02E18-CFB2-4F03-998C-D4D514C9DE37}"/>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444"/>
          <a:stretch/>
        </p:blipFill>
        <p:spPr>
          <a:xfrm>
            <a:off x="20" y="10"/>
            <a:ext cx="12191980" cy="6857990"/>
          </a:xfrm>
          <a:prstGeom prst="rect">
            <a:avLst/>
          </a:prstGeom>
        </p:spPr>
      </p:pic>
    </p:spTree>
    <p:extLst>
      <p:ext uri="{BB962C8B-B14F-4D97-AF65-F5344CB8AC3E}">
        <p14:creationId xmlns:p14="http://schemas.microsoft.com/office/powerpoint/2010/main" val="40775491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Content Placeholder 4" descr="A sunset in the background&#10;&#10;Description generated with high confidence">
            <a:extLst>
              <a:ext uri="{FF2B5EF4-FFF2-40B4-BE49-F238E27FC236}">
                <a16:creationId xmlns:a16="http://schemas.microsoft.com/office/drawing/2014/main" id="{2E899D54-40D0-4506-BF61-AE65842A104C}"/>
              </a:ext>
            </a:extLst>
          </p:cNvPr>
          <p:cNvPicPr>
            <a:picLocks noChangeAspect="1"/>
          </p:cNvPicPr>
          <p:nvPr/>
        </p:nvPicPr>
        <p:blipFill rotWithShape="1">
          <a:blip r:embed="rId2">
            <a:extLst>
              <a:ext uri="{28A0092B-C50C-407E-A947-70E740481C1C}">
                <a14:useLocalDpi xmlns:a14="http://schemas.microsoft.com/office/drawing/2010/main" val="0"/>
              </a:ext>
            </a:extLst>
          </a:blip>
          <a:srcRect t="9091" r="9496" b="1"/>
          <a:stretch/>
        </p:blipFill>
        <p:spPr>
          <a:xfrm>
            <a:off x="20" y="10"/>
            <a:ext cx="12191980" cy="6857990"/>
          </a:xfrm>
          <a:prstGeom prst="rect">
            <a:avLst/>
          </a:prstGeom>
        </p:spPr>
      </p:pic>
      <p:sp>
        <p:nvSpPr>
          <p:cNvPr id="13" name="Rectangle 12">
            <a:extLst>
              <a:ext uri="{FF2B5EF4-FFF2-40B4-BE49-F238E27FC236}">
                <a16:creationId xmlns:a16="http://schemas.microsoft.com/office/drawing/2014/main" id="{724CD679-7405-4CD3-A92A-9469F279A59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6"/>
            <a:ext cx="5735590"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AF248C7-8B2B-40FA-8170-65F347DECF0F}"/>
              </a:ext>
            </a:extLst>
          </p:cNvPr>
          <p:cNvSpPr>
            <a:spLocks noGrp="1"/>
          </p:cNvSpPr>
          <p:nvPr>
            <p:ph type="title"/>
          </p:nvPr>
        </p:nvSpPr>
        <p:spPr>
          <a:xfrm>
            <a:off x="594805" y="640263"/>
            <a:ext cx="5221266" cy="1344975"/>
          </a:xfrm>
        </p:spPr>
        <p:txBody>
          <a:bodyPr>
            <a:normAutofit/>
          </a:bodyPr>
          <a:lstStyle/>
          <a:p>
            <a:pPr algn="ctr"/>
            <a:r>
              <a:rPr lang="en-US" sz="4000" b="1" u="sng" dirty="0"/>
              <a:t>Revelation 19:11-16</a:t>
            </a:r>
            <a:endParaRPr lang="en-US" sz="4000" dirty="0"/>
          </a:p>
        </p:txBody>
      </p:sp>
      <p:sp>
        <p:nvSpPr>
          <p:cNvPr id="10" name="Content Placeholder 9"/>
          <p:cNvSpPr>
            <a:spLocks noGrp="1"/>
          </p:cNvSpPr>
          <p:nvPr>
            <p:ph idx="1"/>
          </p:nvPr>
        </p:nvSpPr>
        <p:spPr>
          <a:xfrm>
            <a:off x="594110" y="2121763"/>
            <a:ext cx="5235490" cy="3773010"/>
          </a:xfrm>
        </p:spPr>
        <p:txBody>
          <a:bodyPr>
            <a:normAutofit fontScale="70000" lnSpcReduction="20000"/>
          </a:bodyPr>
          <a:lstStyle/>
          <a:p>
            <a:pPr marL="0" indent="0">
              <a:buNone/>
            </a:pPr>
            <a:r>
              <a:rPr lang="en-US" sz="2900" b="1" dirty="0"/>
              <a:t>I saw heaven standing open and there before me was a white horse, whose rider is called Faithful and True. With justice He judges and makes war.   12 His eyes are like blazing fire, and on His head are many crowns. He has a name written on him that no one knows but he himself. 13 He is dressed in a robe dipped in blood, and his name is the Word of God. 14 The armies of heaven were following him, riding on white horses and dressed in fine linen, white and clean. 15 Out of his mouth comes a sharp sword with which to strike down the nations. "He will rule them with an iron scepter." He treads the winepress of the fury of the wrath of God Almighty. 16 On his robe and on his thigh he has this name written: KING OF KINGS AND LORD OF LORDS. NIV</a:t>
            </a:r>
            <a:endParaRPr lang="en-US" sz="2900" dirty="0"/>
          </a:p>
          <a:p>
            <a:endParaRPr lang="en-US" sz="2400" dirty="0"/>
          </a:p>
        </p:txBody>
      </p:sp>
    </p:spTree>
    <p:extLst>
      <p:ext uri="{BB962C8B-B14F-4D97-AF65-F5344CB8AC3E}">
        <p14:creationId xmlns:p14="http://schemas.microsoft.com/office/powerpoint/2010/main" val="36236244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Content Placeholder 4" descr="A close up of an animal&#10;&#10;Description generated with high confidence">
            <a:extLst>
              <a:ext uri="{FF2B5EF4-FFF2-40B4-BE49-F238E27FC236}">
                <a16:creationId xmlns:a16="http://schemas.microsoft.com/office/drawing/2014/main" id="{CBFDC968-E516-4A33-A1A0-FC35F8C78EEC}"/>
              </a:ext>
            </a:extLst>
          </p:cNvPr>
          <p:cNvPicPr>
            <a:picLocks noChangeAspect="1"/>
          </p:cNvPicPr>
          <p:nvPr/>
        </p:nvPicPr>
        <p:blipFill rotWithShape="1">
          <a:blip r:embed="rId2">
            <a:extLst>
              <a:ext uri="{28A0092B-C50C-407E-A947-70E740481C1C}">
                <a14:useLocalDpi xmlns:a14="http://schemas.microsoft.com/office/drawing/2010/main" val="0"/>
              </a:ext>
            </a:extLst>
          </a:blip>
          <a:srcRect l="7294" r="3474"/>
          <a:stretch/>
        </p:blipFill>
        <p:spPr>
          <a:xfrm>
            <a:off x="20" y="10"/>
            <a:ext cx="4635571" cy="6857990"/>
          </a:xfrm>
          <a:prstGeom prst="rect">
            <a:avLst/>
          </a:prstGeom>
          <a:effectLst/>
        </p:spPr>
      </p:pic>
      <p:cxnSp>
        <p:nvCxnSpPr>
          <p:cNvPr id="15" name="Straight Connector 14">
            <a:extLst>
              <a:ext uri="{FF2B5EF4-FFF2-40B4-BE49-F238E27FC236}">
                <a16:creationId xmlns:a16="http://schemas.microsoft.com/office/drawing/2014/main" id="{A7F400EE-A8A5-48AF-B4D6-291B52C6F0B0}"/>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a:solidFill>
              <a:srgbClr val="818157"/>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AB61FA4C-3B7A-41D4-903D-6A34DC45AE46}"/>
              </a:ext>
            </a:extLst>
          </p:cNvPr>
          <p:cNvSpPr>
            <a:spLocks noGrp="1"/>
          </p:cNvSpPr>
          <p:nvPr>
            <p:ph type="title"/>
          </p:nvPr>
        </p:nvSpPr>
        <p:spPr>
          <a:xfrm>
            <a:off x="4965430" y="629268"/>
            <a:ext cx="6586491" cy="1286160"/>
          </a:xfrm>
        </p:spPr>
        <p:txBody>
          <a:bodyPr anchor="b">
            <a:normAutofit/>
          </a:bodyPr>
          <a:lstStyle/>
          <a:p>
            <a:pPr algn="ctr"/>
            <a:r>
              <a:rPr lang="en-US" sz="4100" b="1" dirty="0">
                <a:latin typeface="Arial Black" panose="020B0A04020102020204" pitchFamily="34" charset="0"/>
              </a:rPr>
              <a:t>JESUS CHRIST </a:t>
            </a:r>
            <a:br>
              <a:rPr lang="en-US" sz="4100" b="1" dirty="0">
                <a:latin typeface="Arial Black" panose="020B0A04020102020204" pitchFamily="34" charset="0"/>
              </a:rPr>
            </a:br>
            <a:r>
              <a:rPr lang="en-US" sz="4100" b="1" dirty="0">
                <a:latin typeface="Arial Black" panose="020B0A04020102020204" pitchFamily="34" charset="0"/>
              </a:rPr>
              <a:t>THE WORD OF GOD</a:t>
            </a:r>
          </a:p>
        </p:txBody>
      </p:sp>
      <p:sp>
        <p:nvSpPr>
          <p:cNvPr id="10" name="Content Placeholder 9"/>
          <p:cNvSpPr>
            <a:spLocks noGrp="1"/>
          </p:cNvSpPr>
          <p:nvPr>
            <p:ph idx="1"/>
          </p:nvPr>
        </p:nvSpPr>
        <p:spPr>
          <a:xfrm>
            <a:off x="4965431" y="2438400"/>
            <a:ext cx="6586489" cy="3785419"/>
          </a:xfrm>
        </p:spPr>
        <p:txBody>
          <a:bodyPr>
            <a:normAutofit/>
          </a:bodyPr>
          <a:lstStyle/>
          <a:p>
            <a:pPr marL="0" indent="0" algn="ctr">
              <a:buNone/>
            </a:pPr>
            <a:r>
              <a:rPr lang="en-US" sz="4000" b="1" u="sng" dirty="0">
                <a:latin typeface="Arial Black" panose="020B0A04020102020204" pitchFamily="34" charset="0"/>
              </a:rPr>
              <a:t>REVELATION 19:13 </a:t>
            </a:r>
          </a:p>
          <a:p>
            <a:pPr marL="0" indent="0" algn="ctr">
              <a:buNone/>
            </a:pPr>
            <a:r>
              <a:rPr lang="en-US" sz="3600" b="1" dirty="0">
                <a:latin typeface="Arial Black" panose="020B0A04020102020204" pitchFamily="34" charset="0"/>
              </a:rPr>
              <a:t>He is dressed in a robe dipped in blood, and his name is the Word of God. </a:t>
            </a:r>
            <a:endParaRPr lang="en-US" sz="3600" dirty="0">
              <a:latin typeface="Arial Black" panose="020B0A04020102020204" pitchFamily="34" charset="0"/>
            </a:endParaRPr>
          </a:p>
        </p:txBody>
      </p:sp>
    </p:spTree>
    <p:extLst>
      <p:ext uri="{BB962C8B-B14F-4D97-AF65-F5344CB8AC3E}">
        <p14:creationId xmlns:p14="http://schemas.microsoft.com/office/powerpoint/2010/main" val="3310594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B7675E9E-1A91-30B8-B9AC-4D92BD583CB6}"/>
              </a:ext>
            </a:extLst>
          </p:cNvPr>
          <p:cNvPicPr>
            <a:picLocks noGrp="1" noChangeAspect="1"/>
          </p:cNvPicPr>
          <p:nvPr>
            <p:ph idx="1"/>
          </p:nvPr>
        </p:nvPicPr>
        <p:blipFill rotWithShape="1">
          <a:blip r:embed="rId3"/>
          <a:srcRect/>
          <a:stretch/>
        </p:blipFill>
        <p:spPr>
          <a:xfrm>
            <a:off x="20" y="10"/>
            <a:ext cx="12191980" cy="6857990"/>
          </a:xfrm>
          <a:prstGeom prst="rect">
            <a:avLst/>
          </a:prstGeom>
        </p:spPr>
      </p:pic>
    </p:spTree>
    <p:extLst>
      <p:ext uri="{BB962C8B-B14F-4D97-AF65-F5344CB8AC3E}">
        <p14:creationId xmlns:p14="http://schemas.microsoft.com/office/powerpoint/2010/main" val="3307451095"/>
      </p:ext>
    </p:extLst>
  </p:cSld>
  <p:clrMapOvr>
    <a:masterClrMapping/>
  </p:clrMapOvr>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rop">
  <a:themeElements>
    <a:clrScheme name="Crop">
      <a:dk1>
        <a:sysClr val="windowText" lastClr="000000"/>
      </a:dk1>
      <a:lt1>
        <a:sysClr val="window" lastClr="FFFFFF"/>
      </a:lt1>
      <a:dk2>
        <a:srgbClr val="4A2318"/>
      </a:dk2>
      <a:lt2>
        <a:srgbClr val="EDECEB"/>
      </a:lt2>
      <a:accent1>
        <a:srgbClr val="F3C82E"/>
      </a:accent1>
      <a:accent2>
        <a:srgbClr val="A26176"/>
      </a:accent2>
      <a:accent3>
        <a:srgbClr val="74A94E"/>
      </a:accent3>
      <a:accent4>
        <a:srgbClr val="188E8D"/>
      </a:accent4>
      <a:accent5>
        <a:srgbClr val="EE913A"/>
      </a:accent5>
      <a:accent6>
        <a:srgbClr val="DF5D4A"/>
      </a:accent6>
      <a:hlink>
        <a:srgbClr val="188E8D"/>
      </a:hlink>
      <a:folHlink>
        <a:srgbClr val="A26176"/>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D7AA1D6E-F3E9-4763-A3BC-84DF2E02F60F}"/>
    </a:ext>
  </a:extLst>
</a:theme>
</file>

<file path=docProps/app.xml><?xml version="1.0" encoding="utf-8"?>
<Properties xmlns="http://schemas.openxmlformats.org/officeDocument/2006/extended-properties" xmlns:vt="http://schemas.openxmlformats.org/officeDocument/2006/docPropsVTypes">
  <TotalTime>187</TotalTime>
  <Words>2017</Words>
  <Application>Microsoft Office PowerPoint</Application>
  <PresentationFormat>Widescreen</PresentationFormat>
  <Paragraphs>114</Paragraphs>
  <Slides>48</Slides>
  <Notes>0</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48</vt:i4>
      </vt:variant>
    </vt:vector>
  </HeadingPairs>
  <TitlesOfParts>
    <vt:vector size="59" baseType="lpstr">
      <vt:lpstr>Algerian</vt:lpstr>
      <vt:lpstr>AR JULIAN</vt:lpstr>
      <vt:lpstr>Arial</vt:lpstr>
      <vt:lpstr>Arial Black</vt:lpstr>
      <vt:lpstr>Calibri</vt:lpstr>
      <vt:lpstr>Calibri Light</vt:lpstr>
      <vt:lpstr>Corbel</vt:lpstr>
      <vt:lpstr>Franklin Gothic Book</vt:lpstr>
      <vt:lpstr>Depth</vt:lpstr>
      <vt:lpstr>Office Theme</vt:lpstr>
      <vt:lpstr>Crop</vt:lpstr>
      <vt:lpstr>THE DECREE: 2024 5784-5785</vt:lpstr>
      <vt:lpstr>PowerPoint Presentation</vt:lpstr>
      <vt:lpstr>PowerPoint Presentation</vt:lpstr>
      <vt:lpstr>THE WORD OF GOD</vt:lpstr>
      <vt:lpstr>PowerPoint Presentation</vt:lpstr>
      <vt:lpstr>PowerPoint Presentation</vt:lpstr>
      <vt:lpstr>Revelation 19:11-16</vt:lpstr>
      <vt:lpstr>JESUS CHRIST  THE WORD OF GOD</vt:lpstr>
      <vt:lpstr>PowerPoint Presentation</vt:lpstr>
      <vt:lpstr>PowerPoint Presentation</vt:lpstr>
      <vt:lpstr>PowerPoint Presentation</vt:lpstr>
      <vt:lpstr>PowerPoint Presentation</vt:lpstr>
      <vt:lpstr>  YOU WILL FRAME YOUR DAY BY WHAT YOU SAY!</vt:lpstr>
      <vt:lpstr>THE WORD OF GOD</vt:lpstr>
      <vt:lpstr>THE PROCEEDING WORD…</vt:lpstr>
      <vt:lpstr>THE PROCEEDING WORD OF GOD</vt:lpstr>
      <vt:lpstr>ANGELS RUN…</vt:lpstr>
      <vt:lpstr>PowerPoint Presentation</vt:lpstr>
      <vt:lpstr>PowerPoint Presentation</vt:lpstr>
      <vt:lpstr>THE LOGOS</vt:lpstr>
      <vt:lpstr>THE RHEMA…</vt:lpstr>
      <vt:lpstr>THE RHEMA…</vt:lpstr>
      <vt:lpstr>  2 Peter 1:21  For prophecy never had its origin in the will of man, but men spoke from God as they were carried along by the Holy Spirit. NIV </vt:lpstr>
      <vt:lpstr>PROPHECY…</vt:lpstr>
      <vt:lpstr>PROPHECY…</vt:lpstr>
      <vt:lpstr>PROPHECY…</vt:lpstr>
      <vt:lpstr>WAGING WAR                                FIGHT THE GOOD FIGHT</vt:lpstr>
      <vt:lpstr>PowerPoint Presentation</vt:lpstr>
      <vt:lpstr>PowerPoint Presentation</vt:lpstr>
      <vt:lpstr>       THE DECREE: The predetermined purpose of God; the purpose or determination of an immutable Being, whose plan of operations is, like himself, unchangeable </vt:lpstr>
      <vt:lpstr>THE DECREE…</vt:lpstr>
      <vt:lpstr> DECREE: To judge; to divide. </vt:lpstr>
      <vt:lpstr> DECREE: To judge; to divide. </vt:lpstr>
      <vt:lpstr>PowerPoint Presentation</vt:lpstr>
      <vt:lpstr>  DECREE: </vt:lpstr>
      <vt:lpstr> CREATE IT! Psalm 104:30  When you send your Spirit, they are created, and you renew the face of the earth.  </vt:lpstr>
      <vt:lpstr>CREATE IT!</vt:lpstr>
      <vt:lpstr>CREATE IT!</vt:lpstr>
      <vt:lpstr>CREATE IT…</vt:lpstr>
      <vt:lpstr>PowerPoint Presentation</vt:lpstr>
      <vt:lpstr>ISAIAH 55:11  So will the words that come out of my mouth not come back empty-handed. They'll do the work I sent them to do, they'll complete the assignment I gave them.  </vt:lpstr>
      <vt:lpstr>CREATE IT...</vt:lpstr>
      <vt:lpstr>Matthew 28:18‑20  Then Jesus came to them and said, “All authority in heaven and on earth has been given to me. 19 Therefore go and make disciples of all nations, baptizing them in the name of the Father and of the Son and of the Holy Spirit, 20 and teaching them to obey everything I have commanded you. And surely I am with you always, to the very end of the age." </vt:lpstr>
      <vt:lpstr>Luke 10:19 I have given you authority to trample on snakes and scorpions and to overcome all the power of the enemy; nothing will harm you. </vt:lpstr>
      <vt:lpstr>EXOUSIA: AUTHORITY, JURISDICTION,  LIBERTY, POWER, RIGHT, STRENGTH. </vt:lpstr>
      <vt:lpstr>CREATE IT…</vt:lpstr>
      <vt:lpstr>ABSOLUTE AUTHORITY AUTHORITY WORKS SMART AUTHORITY HAS SENORITY AUTHORITY SPEAKS AUTHORITY SAYS </vt:lpstr>
      <vt:lpstr>   Mark 11:23-25  "I tell you the truth, if anyone says to this mountain, 'Go, throw yourself into the sea,' and does not doubt in his heart but believes that what he says will happen, it will be done for him. 24 Therefore I tell you, whatever you ask for in prayer, believe that you have received it, and it will be yours. 25 And when you stand praying, if you hold anything against anyone, forgive him, so that your Father in heaven may forgive you your sins."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DECREE 2019</dc:title>
  <dc:creator>Kimble Love</dc:creator>
  <cp:lastModifiedBy>Kimble Love</cp:lastModifiedBy>
  <cp:revision>21</cp:revision>
  <dcterms:created xsi:type="dcterms:W3CDTF">2019-01-13T11:53:53Z</dcterms:created>
  <dcterms:modified xsi:type="dcterms:W3CDTF">2024-01-28T12:01:08Z</dcterms:modified>
</cp:coreProperties>
</file>