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</p:sldMasterIdLst>
  <p:sldIdLst>
    <p:sldId id="259" r:id="rId4"/>
    <p:sldId id="264" r:id="rId5"/>
    <p:sldId id="262" r:id="rId6"/>
    <p:sldId id="265" r:id="rId7"/>
    <p:sldId id="280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63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3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95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2397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52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572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537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782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773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15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9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7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28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54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89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03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11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43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844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25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305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0067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04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821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35882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536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396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178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203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38016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40734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644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20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9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822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21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1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052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10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370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0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015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13FFB-971B-0571-F169-A7E8FE980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245" r="-1" b="24375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4" name="Picture 3" descr="A field of grass and the moon&#10;&#10;Description automatically generated">
            <a:extLst>
              <a:ext uri="{FF2B5EF4-FFF2-40B4-BE49-F238E27FC236}">
                <a16:creationId xmlns:a16="http://schemas.microsoft.com/office/drawing/2014/main" id="{626576E2-92D6-F6E4-6CB2-5943D5C04C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23" r="-1" b="23647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406848"/>
            <a:ext cx="6289615" cy="2462859"/>
          </a:xfrm>
        </p:spPr>
        <p:txBody>
          <a:bodyPr>
            <a:normAutofit fontScale="90000"/>
          </a:bodyPr>
          <a:lstStyle/>
          <a:p>
            <a:pPr algn="l"/>
            <a:r>
              <a:rPr lang="en-US" sz="8800" b="1" dirty="0">
                <a:solidFill>
                  <a:schemeClr val="bg1"/>
                </a:solidFill>
                <a:ea typeface="Calibri Light"/>
                <a:cs typeface="Calibri Light"/>
              </a:rPr>
              <a:t>THE DECREE:</a:t>
            </a:r>
            <a:br>
              <a:rPr lang="en-US" sz="8800" b="1" dirty="0">
                <a:ea typeface="Calibri Light"/>
                <a:cs typeface="Calibri Light"/>
              </a:rPr>
            </a:br>
            <a:r>
              <a:rPr lang="en-US" sz="8800" b="1" dirty="0">
                <a:solidFill>
                  <a:schemeClr val="bg1"/>
                </a:solidFill>
                <a:ea typeface="Calibri Light"/>
                <a:cs typeface="Calibri Light"/>
              </a:rPr>
              <a:t> 5784</a:t>
            </a:r>
            <a:endParaRPr lang="en-US" sz="8800" b="1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460" y="4457111"/>
            <a:ext cx="5828652" cy="163694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ea typeface="Calibri"/>
                <a:cs typeface="Calibri"/>
              </a:rPr>
              <a:t>NOW UNTO HIM WHO IS ABLE TO DO....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076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3ED3B-0BA3-444F-A262-FBF074483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28" y="629265"/>
            <a:ext cx="3535051" cy="3942735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THE MONTH OF VISIONS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AND 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DREAMS</a:t>
            </a:r>
          </a:p>
        </p:txBody>
      </p:sp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29FA980A-2BB1-4BD4-B3DD-E74A9B0B01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93" r="-2" b="6792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B86EAD8C-E6F5-45BA-86CF-3EED09D84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Content Placeholder 6" descr="A picture containing bed, indoor, person, laying&#10;&#10;Description automatically generated">
            <a:extLst>
              <a:ext uri="{FF2B5EF4-FFF2-40B4-BE49-F238E27FC236}">
                <a16:creationId xmlns:a16="http://schemas.microsoft.com/office/drawing/2014/main" id="{3CCCB7EF-A5E9-454B-91E9-996B022CA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14879" y="4001024"/>
            <a:ext cx="2857500" cy="1866900"/>
          </a:xfrm>
        </p:spPr>
      </p:pic>
    </p:spTree>
    <p:extLst>
      <p:ext uri="{BB962C8B-B14F-4D97-AF65-F5344CB8AC3E}">
        <p14:creationId xmlns:p14="http://schemas.microsoft.com/office/powerpoint/2010/main" val="4010056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C49D-4872-4E1A-B3A5-224B14B0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8"/>
            <a:ext cx="3978790" cy="140053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 Black" panose="020B0A04020102020204" pitchFamily="34" charset="0"/>
              </a:rPr>
              <a:t>SAMEKH</a:t>
            </a:r>
          </a:p>
        </p:txBody>
      </p:sp>
      <p:pic>
        <p:nvPicPr>
          <p:cNvPr id="14" name="Picture 1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A15641FB-ACE8-42E9-863E-9CEC298061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04" r="-1" b="5803"/>
          <a:stretch/>
        </p:blipFill>
        <p:spPr>
          <a:xfrm>
            <a:off x="5316658" y="10"/>
            <a:ext cx="6873804" cy="3428988"/>
          </a:xfrm>
          <a:prstGeom prst="rect">
            <a:avLst/>
          </a:prstGeom>
        </p:spPr>
      </p:pic>
      <p:sp>
        <p:nvSpPr>
          <p:cNvPr id="55" name="Rectangle 21">
            <a:extLst>
              <a:ext uri="{FF2B5EF4-FFF2-40B4-BE49-F238E27FC236}">
                <a16:creationId xmlns:a16="http://schemas.microsoft.com/office/drawing/2014/main" id="{ADD45ADE-A3FD-4347-8EA1-1AEAE1374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6" name="Content Placeholder 18">
            <a:extLst>
              <a:ext uri="{FF2B5EF4-FFF2-40B4-BE49-F238E27FC236}">
                <a16:creationId xmlns:a16="http://schemas.microsoft.com/office/drawing/2014/main" id="{11D1BFA0-85E4-47BB-9190-BD87D77F0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794" y="1591742"/>
            <a:ext cx="397797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 Black" panose="020B0A04020102020204" pitchFamily="34" charset="0"/>
              </a:rPr>
              <a:t>TRUST </a:t>
            </a:r>
          </a:p>
          <a:p>
            <a:pPr marL="0" indent="0">
              <a:buNone/>
            </a:pPr>
            <a:r>
              <a:rPr lang="en-US" sz="3600" dirty="0">
                <a:latin typeface="Arial Black" panose="020B0A04020102020204" pitchFamily="34" charset="0"/>
              </a:rPr>
              <a:t>SUPPORT</a:t>
            </a:r>
          </a:p>
          <a:p>
            <a:pPr marL="0" indent="0">
              <a:buNone/>
            </a:pPr>
            <a:r>
              <a:rPr lang="en-US" sz="3600" dirty="0">
                <a:latin typeface="Arial Black" panose="020B0A04020102020204" pitchFamily="34" charset="0"/>
              </a:rPr>
              <a:t>COMING FULL CIRCLE</a:t>
            </a:r>
          </a:p>
        </p:txBody>
      </p:sp>
      <p:pic>
        <p:nvPicPr>
          <p:cNvPr id="57" name="Content Placeholder 7" descr="A picture containing mammal&#10;&#10;Description automatically generated">
            <a:extLst>
              <a:ext uri="{FF2B5EF4-FFF2-40B4-BE49-F238E27FC236}">
                <a16:creationId xmlns:a16="http://schemas.microsoft.com/office/drawing/2014/main" id="{76BB23FB-D661-47B2-858A-A368359875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09" r="1" b="5720"/>
          <a:stretch/>
        </p:blipFill>
        <p:spPr>
          <a:xfrm>
            <a:off x="5316658" y="3428998"/>
            <a:ext cx="3436902" cy="3428998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7DC6EF-EB73-43B8-9718-501FD86308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45" r="1707" b="-1"/>
          <a:stretch/>
        </p:blipFill>
        <p:spPr>
          <a:xfrm>
            <a:off x="8753560" y="3428998"/>
            <a:ext cx="3436902" cy="3428996"/>
          </a:xfrm>
          <a:prstGeom prst="rect">
            <a:avLst/>
          </a:prstGeom>
        </p:spPr>
      </p:pic>
      <p:cxnSp>
        <p:nvCxnSpPr>
          <p:cNvPr id="58" name="Straight Connector 23">
            <a:extLst>
              <a:ext uri="{FF2B5EF4-FFF2-40B4-BE49-F238E27FC236}">
                <a16:creationId xmlns:a16="http://schemas.microsoft.com/office/drawing/2014/main" id="{C5B893B6-3536-4763-A5A0-07B7DFA29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3560" y="3428998"/>
            <a:ext cx="0" cy="342899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25">
            <a:extLst>
              <a:ext uri="{FF2B5EF4-FFF2-40B4-BE49-F238E27FC236}">
                <a16:creationId xmlns:a16="http://schemas.microsoft.com/office/drawing/2014/main" id="{4A2A655D-DD6A-431B-84B5-B5278B1AF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16658" y="3428998"/>
            <a:ext cx="687380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bird flying in the sky&#10;&#10;Description automatically generated">
            <a:extLst>
              <a:ext uri="{FF2B5EF4-FFF2-40B4-BE49-F238E27FC236}">
                <a16:creationId xmlns:a16="http://schemas.microsoft.com/office/drawing/2014/main" id="{98030C6E-7A7A-4AA5-A79C-520EF24E50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442" y="4457208"/>
            <a:ext cx="3365307" cy="22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56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FE582-8A85-483A-9D96-72DA709E1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Content Placeholder 9" descr="A close up of a sign&#10;&#10;Description automatically generated">
            <a:extLst>
              <a:ext uri="{FF2B5EF4-FFF2-40B4-BE49-F238E27FC236}">
                <a16:creationId xmlns:a16="http://schemas.microsoft.com/office/drawing/2014/main" id="{C61CEF86-3C2A-4B8A-846F-D7774389B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910" y="330169"/>
            <a:ext cx="7169134" cy="4760305"/>
          </a:xfr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F1A017BD-2726-4674-85D5-7A6665371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085" y="2085179"/>
            <a:ext cx="2247900" cy="4171950"/>
          </a:xfrm>
          <a:prstGeom prst="rect">
            <a:avLst/>
          </a:prstGeom>
        </p:spPr>
      </p:pic>
      <p:pic>
        <p:nvPicPr>
          <p:cNvPr id="16" name="Picture 15" descr="A sunset in the background&#10;&#10;Description automatically generated">
            <a:extLst>
              <a:ext uri="{FF2B5EF4-FFF2-40B4-BE49-F238E27FC236}">
                <a16:creationId xmlns:a16="http://schemas.microsoft.com/office/drawing/2014/main" id="{57D2E44C-3BF7-43BC-A8C6-E4BE5D6EE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6985" y="0"/>
            <a:ext cx="4125015" cy="580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97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DF2AB-3BFA-6C52-99DF-253ACE99A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baseball in the grass&#10;&#10;Description automatically generated">
            <a:extLst>
              <a:ext uri="{FF2B5EF4-FFF2-40B4-BE49-F238E27FC236}">
                <a16:creationId xmlns:a16="http://schemas.microsoft.com/office/drawing/2014/main" id="{6ED1E466-1EDD-C95E-788D-D756C312E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7199" y="-3703"/>
            <a:ext cx="12320057" cy="7060140"/>
          </a:xfrm>
        </p:spPr>
      </p:pic>
    </p:spTree>
    <p:extLst>
      <p:ext uri="{BB962C8B-B14F-4D97-AF65-F5344CB8AC3E}">
        <p14:creationId xmlns:p14="http://schemas.microsoft.com/office/powerpoint/2010/main" val="1100105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BED36-C7EA-3B39-6A81-F643D212F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sky with clouds and a red text&#10;&#10;Description automatically generated">
            <a:extLst>
              <a:ext uri="{FF2B5EF4-FFF2-40B4-BE49-F238E27FC236}">
                <a16:creationId xmlns:a16="http://schemas.microsoft.com/office/drawing/2014/main" id="{8A9ECCF6-73F1-E4B8-2D61-3B85FA9EE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" y="4592"/>
            <a:ext cx="12188236" cy="2935336"/>
          </a:xfrm>
          <a:prstGeom prst="rect">
            <a:avLst/>
          </a:prstGeom>
        </p:spPr>
      </p:pic>
      <p:pic>
        <p:nvPicPr>
          <p:cNvPr id="8" name="Content Placeholder 7" descr="A field of grass and the moon&#10;&#10;Description automatically generated">
            <a:extLst>
              <a:ext uri="{FF2B5EF4-FFF2-40B4-BE49-F238E27FC236}">
                <a16:creationId xmlns:a16="http://schemas.microsoft.com/office/drawing/2014/main" id="{0BA3D44C-53EF-5BDB-C3DE-E7BB9796C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11" y="2945106"/>
            <a:ext cx="12194822" cy="3909190"/>
          </a:xfrm>
        </p:spPr>
      </p:pic>
    </p:spTree>
    <p:extLst>
      <p:ext uri="{BB962C8B-B14F-4D97-AF65-F5344CB8AC3E}">
        <p14:creationId xmlns:p14="http://schemas.microsoft.com/office/powerpoint/2010/main" val="22788296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29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Century Gothic</vt:lpstr>
      <vt:lpstr>Franklin Gothic Book</vt:lpstr>
      <vt:lpstr>Wingdings 3</vt:lpstr>
      <vt:lpstr>Ion</vt:lpstr>
      <vt:lpstr>1_office theme</vt:lpstr>
      <vt:lpstr>Crop</vt:lpstr>
      <vt:lpstr>THE DECREE:  5784</vt:lpstr>
      <vt:lpstr>THE MONTH OF VISIONS AND  DREAMS</vt:lpstr>
      <vt:lpstr>SAMEKH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DECREE:  5784</dc:title>
  <dc:creator>Kimble Love</dc:creator>
  <cp:lastModifiedBy>Kimble Love</cp:lastModifiedBy>
  <cp:revision>1</cp:revision>
  <dcterms:created xsi:type="dcterms:W3CDTF">2023-12-03T13:38:21Z</dcterms:created>
  <dcterms:modified xsi:type="dcterms:W3CDTF">2023-12-03T13:42:56Z</dcterms:modified>
</cp:coreProperties>
</file>