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72" r:id="rId2"/>
    <p:sldMasterId id="2147483648" r:id="rId3"/>
    <p:sldMasterId id="2147483660" r:id="rId4"/>
  </p:sldMasterIdLst>
  <p:sldIdLst>
    <p:sldId id="259" r:id="rId5"/>
    <p:sldId id="266" r:id="rId6"/>
    <p:sldId id="276" r:id="rId7"/>
    <p:sldId id="269" r:id="rId8"/>
    <p:sldId id="273" r:id="rId9"/>
    <p:sldId id="261" r:id="rId10"/>
    <p:sldId id="277" r:id="rId11"/>
    <p:sldId id="278" r:id="rId12"/>
    <p:sldId id="279" r:id="rId13"/>
    <p:sldId id="267" r:id="rId14"/>
    <p:sldId id="280" r:id="rId15"/>
    <p:sldId id="264" r:id="rId16"/>
    <p:sldId id="257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50BF3-09BD-418D-B170-79E8313EB5EF}" v="327" dt="2023-10-01T13:15:07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647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93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92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19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11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13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58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2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0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35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02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2252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95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78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41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55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62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68F1-4F8D-455D-B885-82CAA2C5F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6069B-C329-4089-8B75-49895CA7C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02564-CC7F-4789-B4F7-06B2DAD2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7D509-EDC3-4154-B4FE-1E3CC94D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D9E16-E773-4B02-9230-AFD7F525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38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6191-A0D1-4ECA-BC09-3C23B22E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9BB27-7F56-4812-B225-33B27E5F5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3EFA7-2F55-481E-84B9-4FE0CE7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CA9F0-F8E4-452E-946C-6ABDB4B1F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893F0-B3D4-481B-9B92-21F95575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94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67C7-D288-48AA-A1DF-0743C2E3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E0261-16CE-4814-A5FF-4F257082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235CA-7C8F-4E6F-94C2-7753C88B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9F04-C782-4AA1-8C5B-B82CB7CA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4C4CD-C67A-47E5-AAF2-045B5B80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58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CF760-000C-4E31-8D61-CB89FCF9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DEDAC-4FED-4A34-B170-615665D1B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F5513-0129-4718-B0FA-484FE54E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8266-03CF-45E5-A127-F295D913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5A30D-AA07-42CF-A0C3-6C67BF91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21D1E-A47C-4185-8A6C-957B3125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78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1A21-E170-46A6-A2A4-9C962809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B4EAB-BF26-45EF-9B84-E86CB51D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3F9C-CEE8-4B8A-A1D6-2B44BDA1D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E5A9A-19DE-4DFB-BE32-9BD300206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81BB5-91D2-48D2-92F8-FD080308C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69568D-85BE-4AD6-86CE-C1BA7394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D63D4-28E0-4725-8FFA-73F06EBB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6461C-DC2F-4D95-ABA7-28ACBB29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9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D91D6-FC34-4512-AA03-F68105DF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ED473-E644-41C4-B66D-51C69230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3E582-13E2-4DDA-A8C0-6656AF125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D6E3A-71A9-4F71-8884-2A4E3E1D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12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2607F-01EF-44C6-844C-9E1DD72C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D9D1-44AA-4868-AE19-C9747FE5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D19A5-DCDE-4B62-9085-259EC36FF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5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F3B0-A425-4734-9200-58461016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D5D12-8FD1-465A-9A86-2E58F501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40FF9-E68B-4D66-B7BC-70A056B30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6815B-C3D3-4EE9-B8B8-4A83EC27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B74E2-86A9-4530-8911-6A96FB3C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CB22D-691F-4956-BCDD-61830D32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42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623AF-069B-40EB-835D-8CF002CC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9CBA3D-283A-414A-9BA4-16CCC2D66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8D41B-E72F-4D89-B69A-846FBE1A7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3CE26-8344-4D23-AFAB-C3DF801B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E740A-2045-49C0-819B-46E76801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B7B47-60F0-42FF-A161-FEE2325DA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25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6BC-26AB-4AEE-85AB-9E628B04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7F49-DB07-4A12-9B65-82ADD16C2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5C1F-7044-46FB-A416-5998B36D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AE47A-16F6-4A4D-A471-956F6B15A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8A09D-3B58-4EA0-AC51-85E350D0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2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A02264-1CC0-4D91-A9A6-5B57E379B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FE9C7-08AA-4C91-8B54-0FA912A53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7B32C-8F66-4A96-AD05-07218052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B2703-CD15-4246-A634-826B3262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D539C-AAC3-496B-869B-758A7389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42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380202-97F7-4255-8C27-A1EE1986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8A830-7D90-428D-B418-174286155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2FCF3-9B70-4B83-A701-A157A155A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2966-0C61-45DD-B1CB-6FC841194530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8C767-D42E-4194-8F13-673B3A9F8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45C16-BCA9-4C4A-B3F5-2AC7E8C36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8690-38C2-4315-A7E8-25EC19E07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7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13FFB-971B-0571-F169-A7E8FE980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45" r="-1" b="24375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Picture 3" descr="A field of grass and the moon&#10;&#10;Description automatically generated">
            <a:extLst>
              <a:ext uri="{FF2B5EF4-FFF2-40B4-BE49-F238E27FC236}">
                <a16:creationId xmlns:a16="http://schemas.microsoft.com/office/drawing/2014/main" id="{626576E2-92D6-F6E4-6CB2-5943D5C04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" r="-1" b="23647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06848"/>
            <a:ext cx="6289615" cy="2462859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b="1" dirty="0">
                <a:solidFill>
                  <a:schemeClr val="bg1"/>
                </a:solidFill>
                <a:ea typeface="Calibri Light"/>
                <a:cs typeface="Calibri Light"/>
              </a:rPr>
              <a:t>THE DECREE:</a:t>
            </a:r>
            <a:br>
              <a:rPr lang="en-US" sz="8800" b="1" dirty="0">
                <a:ea typeface="Calibri Light"/>
                <a:cs typeface="Calibri Light"/>
              </a:rPr>
            </a:br>
            <a:r>
              <a:rPr lang="en-US" sz="8800" b="1" dirty="0">
                <a:solidFill>
                  <a:schemeClr val="bg1"/>
                </a:solidFill>
                <a:ea typeface="Calibri Light"/>
                <a:cs typeface="Calibri Light"/>
              </a:rPr>
              <a:t> 5784</a:t>
            </a:r>
            <a:endParaRPr lang="en-US" sz="88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460" y="4457111"/>
            <a:ext cx="5828652" cy="163694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ea typeface="Calibri"/>
                <a:cs typeface="Calibri"/>
              </a:rPr>
              <a:t>NOW UNTO HIM WHO IS ABLE TO DO....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76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BED36-C7EA-3B39-6A81-F643D212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ky with clouds and a red text&#10;&#10;Description automatically generated">
            <a:extLst>
              <a:ext uri="{FF2B5EF4-FFF2-40B4-BE49-F238E27FC236}">
                <a16:creationId xmlns:a16="http://schemas.microsoft.com/office/drawing/2014/main" id="{8A9ECCF6-73F1-E4B8-2D61-3B85FA9EE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92"/>
            <a:ext cx="12188236" cy="2935336"/>
          </a:xfrm>
          <a:prstGeom prst="rect">
            <a:avLst/>
          </a:prstGeom>
        </p:spPr>
      </p:pic>
      <p:pic>
        <p:nvPicPr>
          <p:cNvPr id="8" name="Content Placeholder 7" descr="A field of grass and the moon&#10;&#10;Description automatically generated">
            <a:extLst>
              <a:ext uri="{FF2B5EF4-FFF2-40B4-BE49-F238E27FC236}">
                <a16:creationId xmlns:a16="http://schemas.microsoft.com/office/drawing/2014/main" id="{0BA3D44C-53EF-5BDB-C3DE-E7BB9796C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11" y="2945106"/>
            <a:ext cx="12194822" cy="3909190"/>
          </a:xfrm>
        </p:spPr>
      </p:pic>
    </p:spTree>
    <p:extLst>
      <p:ext uri="{BB962C8B-B14F-4D97-AF65-F5344CB8AC3E}">
        <p14:creationId xmlns:p14="http://schemas.microsoft.com/office/powerpoint/2010/main" val="2278829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DF2AB-3BFA-6C52-99DF-253ACE99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baseball in the grass&#10;&#10;Description automatically generated">
            <a:extLst>
              <a:ext uri="{FF2B5EF4-FFF2-40B4-BE49-F238E27FC236}">
                <a16:creationId xmlns:a16="http://schemas.microsoft.com/office/drawing/2014/main" id="{6ED1E466-1EDD-C95E-788D-D756C312E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7199" y="-3703"/>
            <a:ext cx="12320057" cy="7060140"/>
          </a:xfrm>
        </p:spPr>
      </p:pic>
    </p:spTree>
    <p:extLst>
      <p:ext uri="{BB962C8B-B14F-4D97-AF65-F5344CB8AC3E}">
        <p14:creationId xmlns:p14="http://schemas.microsoft.com/office/powerpoint/2010/main" val="110010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3B08880-F4DE-42E0-AE26-F56F5634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C05F5-5330-0134-B4FF-2F289606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7" name="Content Placeholder 6" descr="Image result for cloud by day fire by night">
            <a:extLst>
              <a:ext uri="{FF2B5EF4-FFF2-40B4-BE49-F238E27FC236}">
                <a16:creationId xmlns:a16="http://schemas.microsoft.com/office/drawing/2014/main" id="{E65C88B7-13AB-F78B-4892-F26AAB01E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0011" y="543559"/>
            <a:ext cx="6895511" cy="58443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6D2E8D-9153-0232-15AD-D93362635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2"/>
          <a:stretch/>
        </p:blipFill>
        <p:spPr>
          <a:xfrm>
            <a:off x="5836446" y="1"/>
            <a:ext cx="6355554" cy="3333749"/>
          </a:xfrm>
          <a:custGeom>
            <a:avLst/>
            <a:gdLst/>
            <a:ahLst/>
            <a:cxnLst/>
            <a:rect l="l" t="t" r="r" b="b"/>
            <a:pathLst>
              <a:path w="6355554" h="3333749">
                <a:moveTo>
                  <a:pt x="3079" y="0"/>
                </a:moveTo>
                <a:lnTo>
                  <a:pt x="6355554" y="0"/>
                </a:lnTo>
                <a:lnTo>
                  <a:pt x="6355554" y="3333749"/>
                </a:lnTo>
                <a:lnTo>
                  <a:pt x="174108" y="3333749"/>
                </a:lnTo>
                <a:lnTo>
                  <a:pt x="133459" y="3178655"/>
                </a:lnTo>
                <a:cubicBezTo>
                  <a:pt x="59462" y="2881722"/>
                  <a:pt x="221" y="2577554"/>
                  <a:pt x="0" y="2257425"/>
                </a:cubicBezTo>
                <a:close/>
              </a:path>
            </a:pathLst>
          </a:custGeom>
        </p:spPr>
      </p:pic>
      <p:pic>
        <p:nvPicPr>
          <p:cNvPr id="5" name="Picture 4" descr="A field of grass and the moon&#10;&#10;Description automatically generated">
            <a:extLst>
              <a:ext uri="{FF2B5EF4-FFF2-40B4-BE49-F238E27FC236}">
                <a16:creationId xmlns:a16="http://schemas.microsoft.com/office/drawing/2014/main" id="{4BDEB8E9-9BC5-B516-E731-075A1DB60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3" r="23914" b="2"/>
          <a:stretch/>
        </p:blipFill>
        <p:spPr>
          <a:xfrm>
            <a:off x="5881861" y="3524256"/>
            <a:ext cx="3166888" cy="3333744"/>
          </a:xfrm>
          <a:custGeom>
            <a:avLst/>
            <a:gdLst/>
            <a:ahLst/>
            <a:cxnLst/>
            <a:rect l="l" t="t" r="r" b="b"/>
            <a:pathLst>
              <a:path w="3166888" h="3333744">
                <a:moveTo>
                  <a:pt x="178755" y="0"/>
                </a:moveTo>
                <a:lnTo>
                  <a:pt x="3166888" y="0"/>
                </a:lnTo>
                <a:lnTo>
                  <a:pt x="3166888" y="3333744"/>
                </a:lnTo>
                <a:lnTo>
                  <a:pt x="0" y="3333744"/>
                </a:lnTo>
                <a:lnTo>
                  <a:pt x="30190" y="3223677"/>
                </a:lnTo>
                <a:cubicBezTo>
                  <a:pt x="200298" y="2589331"/>
                  <a:pt x="376593" y="1812324"/>
                  <a:pt x="376066" y="1119182"/>
                </a:cubicBezTo>
                <a:cubicBezTo>
                  <a:pt x="375841" y="822121"/>
                  <a:pt x="316596" y="532372"/>
                  <a:pt x="242598" y="241205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2A689E-17C0-4832-920D-11B3E03EE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2640985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aseball player jumping into the air&#10;&#10;Description automatically generated">
            <a:extLst>
              <a:ext uri="{FF2B5EF4-FFF2-40B4-BE49-F238E27FC236}">
                <a16:creationId xmlns:a16="http://schemas.microsoft.com/office/drawing/2014/main" id="{4F26C088-5632-D8FF-361F-A263364A5E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16" r="13753" b="-4"/>
          <a:stretch/>
        </p:blipFill>
        <p:spPr>
          <a:xfrm>
            <a:off x="9239250" y="3524256"/>
            <a:ext cx="2952750" cy="3333749"/>
          </a:xfrm>
          <a:custGeom>
            <a:avLst/>
            <a:gdLst/>
            <a:ahLst/>
            <a:cxnLst/>
            <a:rect l="l" t="t" r="r" b="b"/>
            <a:pathLst>
              <a:path w="2952750" h="3333749">
                <a:moveTo>
                  <a:pt x="0" y="0"/>
                </a:moveTo>
                <a:lnTo>
                  <a:pt x="2952750" y="0"/>
                </a:lnTo>
                <a:lnTo>
                  <a:pt x="2952750" y="3333749"/>
                </a:lnTo>
                <a:lnTo>
                  <a:pt x="0" y="3333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20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field of grass and the moon&#10;&#10;Description automatically generated">
            <a:extLst>
              <a:ext uri="{FF2B5EF4-FFF2-40B4-BE49-F238E27FC236}">
                <a16:creationId xmlns:a16="http://schemas.microsoft.com/office/drawing/2014/main" id="{F5F4CC93-9CA3-FA6F-71B1-0DEAAECE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604" r="-1" b="11777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6" name="Picture 5" descr="A group of men standing in a field&#10;&#10;Description automatically generated">
            <a:extLst>
              <a:ext uri="{FF2B5EF4-FFF2-40B4-BE49-F238E27FC236}">
                <a16:creationId xmlns:a16="http://schemas.microsoft.com/office/drawing/2014/main" id="{CCE65583-E716-4D42-563F-3A691BB07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44" r="-1" b="-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015" y="447294"/>
            <a:ext cx="5489986" cy="3055525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ea typeface="Calibri Light"/>
                <a:cs typeface="Calibri Light"/>
              </a:rPr>
              <a:t>YOU FRAME YOUR DAY BY WHAT YOU SAY!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ea typeface="Calibri"/>
                <a:cs typeface="Calibri"/>
              </a:rPr>
              <a:t>WHAT KINGDOM ARE YOU SUMMONING?</a:t>
            </a:r>
          </a:p>
          <a:p>
            <a:pPr algn="l"/>
            <a:r>
              <a:rPr lang="en-US" sz="3200" b="1" dirty="0">
                <a:solidFill>
                  <a:schemeClr val="bg1"/>
                </a:solidFill>
                <a:ea typeface="Calibri"/>
                <a:cs typeface="Calibri"/>
              </a:rPr>
              <a:t>WHAT KINGDOM ARE YOU BUILDING?</a:t>
            </a:r>
          </a:p>
          <a:p>
            <a:pPr algn="l"/>
            <a:r>
              <a:rPr lang="en-US" sz="3200" b="1" dirty="0">
                <a:solidFill>
                  <a:schemeClr val="bg1"/>
                </a:solidFill>
                <a:ea typeface="Calibri"/>
                <a:cs typeface="Calibri"/>
              </a:rPr>
              <a:t>HOW ARE YOUR BUILDING?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054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field of grass and the moon&#10;&#10;Description automatically generated">
            <a:extLst>
              <a:ext uri="{FF2B5EF4-FFF2-40B4-BE49-F238E27FC236}">
                <a16:creationId xmlns:a16="http://schemas.microsoft.com/office/drawing/2014/main" id="{F5F4CC93-9CA3-FA6F-71B1-0DEAAECE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604" r="-1" b="11777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6" name="Picture 5" descr="A group of men standing in a field&#10;&#10;Description automatically generated">
            <a:extLst>
              <a:ext uri="{FF2B5EF4-FFF2-40B4-BE49-F238E27FC236}">
                <a16:creationId xmlns:a16="http://schemas.microsoft.com/office/drawing/2014/main" id="{CCE65583-E716-4D42-563F-3A691BB07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44" r="-1" b="-1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endParaRPr lang="en-US" sz="50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0E076B2-0040-DEE3-3F84-655287348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245" r="-1" b="24375"/>
          <a:stretch/>
        </p:blipFill>
        <p:spPr>
          <a:xfrm>
            <a:off x="4700337" y="152395"/>
            <a:ext cx="7644062" cy="3681406"/>
          </a:xfrm>
          <a:prstGeom prst="rect">
            <a:avLst/>
          </a:prstGeom>
        </p:spPr>
      </p:pic>
      <p:pic>
        <p:nvPicPr>
          <p:cNvPr id="9" name="Content Placeholder 6" descr="Image result for cloud by day fire by night">
            <a:extLst>
              <a:ext uri="{FF2B5EF4-FFF2-40B4-BE49-F238E27FC236}">
                <a16:creationId xmlns:a16="http://schemas.microsoft.com/office/drawing/2014/main" id="{AFBAFD0E-E2B4-29B5-77B8-50C55DFF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0011" y="543559"/>
            <a:ext cx="6895511" cy="5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72BB3D-52EF-47E0-89F5-806C7DA3E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115" y="3625795"/>
            <a:ext cx="9739684" cy="822606"/>
          </a:xfrm>
        </p:spPr>
        <p:txBody>
          <a:bodyPr>
            <a:normAutofit/>
          </a:bodyPr>
          <a:lstStyle/>
          <a:p>
            <a:r>
              <a:rPr lang="en-US" i="1" dirty="0">
                <a:latin typeface="Arial Black" panose="020B0A04020102020204" pitchFamily="34" charset="0"/>
              </a:rPr>
              <a:t>MIRACLE CITY GLOBAL:  BUILT BY GOD…</a:t>
            </a:r>
          </a:p>
        </p:txBody>
      </p:sp>
      <p:pic>
        <p:nvPicPr>
          <p:cNvPr id="5" name="Picture 4" descr="A close up of a rock wall&#10;&#10;Description automatically generated">
            <a:extLst>
              <a:ext uri="{FF2B5EF4-FFF2-40B4-BE49-F238E27FC236}">
                <a16:creationId xmlns:a16="http://schemas.microsoft.com/office/drawing/2014/main" id="{BD56762C-98E5-4C42-9F70-1C66841C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2" y="-27193"/>
            <a:ext cx="7942869" cy="373765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D220BE9-1AC1-ACB9-FDA1-FBA77D4D9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4496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DECREE: 5784</a:t>
            </a:r>
            <a:br>
              <a:rPr lang="en-US" b="1" dirty="0"/>
            </a:br>
            <a:r>
              <a:rPr lang="en-US" b="1" dirty="0"/>
              <a:t>2023-2024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90100-D1E7-E74F-6BF1-709A027BF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245" r="-1" b="24375"/>
          <a:stretch/>
        </p:blipFill>
        <p:spPr>
          <a:xfrm>
            <a:off x="7078530" y="-5"/>
            <a:ext cx="5113469" cy="36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563C079-9864-4FE1-AC2E-0A4971A51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2" b="16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457C-80FC-410D-BF0A-B6876C44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2056D7-F800-4E56-A7D3-E6D20AD01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933764"/>
          </a:xfr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2186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E7C7-4C24-4CEB-B53A-59614ED2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B5F06-8C28-4539-AFA9-A56E3C02E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5473"/>
          </a:xfr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9111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aseball in the grass&#10;&#10;Description automatically generated">
            <a:extLst>
              <a:ext uri="{FF2B5EF4-FFF2-40B4-BE49-F238E27FC236}">
                <a16:creationId xmlns:a16="http://schemas.microsoft.com/office/drawing/2014/main" id="{5B0E66CD-2656-9858-2003-7AA007FB8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3296" r="-1" b="6652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Picture 3" descr="A field of grass and the moon&#10;&#10;Description automatically generated">
            <a:extLst>
              <a:ext uri="{FF2B5EF4-FFF2-40B4-BE49-F238E27FC236}">
                <a16:creationId xmlns:a16="http://schemas.microsoft.com/office/drawing/2014/main" id="{626576E2-92D6-F6E4-6CB2-5943D5C04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" r="-1" b="23647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endParaRPr lang="en-US" sz="5000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1531B94-72C4-7315-296D-201CF6FB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41" y="1541832"/>
            <a:ext cx="4765792" cy="531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56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B120F-D6A8-44B5-AC52-AD773E3E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3897087"/>
            <a:ext cx="7417207" cy="838898"/>
          </a:xfrm>
        </p:spPr>
        <p:txBody>
          <a:bodyPr anchor="ctr">
            <a:normAutofit/>
          </a:bodyPr>
          <a:lstStyle/>
          <a:p>
            <a:r>
              <a:rPr lang="en-US" sz="3600">
                <a:latin typeface="Arial Black" panose="020B0A04020102020204" pitchFamily="34" charset="0"/>
              </a:rPr>
              <a:t>HABITATION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E2AEF9-3220-4407-B76B-1B6E3952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0142"/>
            <a:ext cx="3860771" cy="29321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7A9D7D1-78EB-4CA0-8706-80E1792BB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" b="1"/>
          <a:stretch/>
        </p:blipFill>
        <p:spPr>
          <a:xfrm>
            <a:off x="5" y="824735"/>
            <a:ext cx="3664827" cy="26042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885" y="0"/>
            <a:ext cx="433254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7E11C5-AE75-4D37-8080-83ABBD42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" r="1955"/>
          <a:stretch/>
        </p:blipFill>
        <p:spPr>
          <a:xfrm>
            <a:off x="4354281" y="10"/>
            <a:ext cx="3966436" cy="29527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D9EEA-CC6B-4000-8FBB-2919E7659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4538889"/>
            <a:ext cx="7417207" cy="1818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u="sng" dirty="0">
                <a:latin typeface="Arial Black"/>
              </a:rPr>
              <a:t>DEUTERONOMY 11:11-12                                                       </a:t>
            </a:r>
            <a:endParaRPr lang="en-US" dirty="0"/>
          </a:p>
          <a:p>
            <a:pPr marL="0" indent="0">
              <a:buNone/>
            </a:pPr>
            <a:r>
              <a:rPr lang="en-US" sz="1600" dirty="0">
                <a:latin typeface="Arial Black"/>
              </a:rPr>
              <a:t>But the land you are crossing the Jordan to take possession of is a land of mountains and valleys that drinks rain from heaven. It is a land the LORD your God cares for; the eyes of the LORD your God are continually on it from the beginning of the year to its end</a:t>
            </a:r>
            <a:r>
              <a:rPr lang="en-US" sz="1600" dirty="0"/>
              <a:t>.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660142"/>
            <a:ext cx="3429000" cy="505485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F0F12-E3A6-4EAF-82C0-DE316AC97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2" r="26918" b="-2"/>
          <a:stretch/>
        </p:blipFill>
        <p:spPr>
          <a:xfrm>
            <a:off x="8942136" y="824734"/>
            <a:ext cx="3249864" cy="4726979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8968742-1D40-4F6B-9272-064FD163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0486" y="6453386"/>
            <a:ext cx="573314" cy="404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star&#10;&#10;Description automatically generated">
            <a:extLst>
              <a:ext uri="{FF2B5EF4-FFF2-40B4-BE49-F238E27FC236}">
                <a16:creationId xmlns:a16="http://schemas.microsoft.com/office/drawing/2014/main" id="{6F1604F3-5EA6-49BE-97F6-B75FCCCB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200" y="577168"/>
            <a:ext cx="2473227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6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A7FD3-21CB-4F42-94BF-71314CA5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3897087"/>
            <a:ext cx="7417207" cy="838898"/>
          </a:xfrm>
        </p:spPr>
        <p:txBody>
          <a:bodyPr anchor="ctr">
            <a:normAutofit/>
          </a:bodyPr>
          <a:lstStyle/>
          <a:p>
            <a:endParaRPr lang="en-US" sz="3600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50E2AEF9-3220-4407-B76B-1B6E3952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5484"/>
            <a:ext cx="3860771" cy="29321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28780788-2788-433A-AF97-E43276C3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449" y="819392"/>
            <a:ext cx="3547872" cy="2624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F0E48AC-9128-4909-9FE5-A006F843E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37" y="983984"/>
            <a:ext cx="2316297" cy="2295144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7885" y="5769"/>
            <a:ext cx="433254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CE9D7A95-3BA1-4498-B477-BC00DF3E7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477" y="158823"/>
            <a:ext cx="4023360" cy="2825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C1804AA-8606-4D41-BFC0-B944AB20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11" y="317646"/>
            <a:ext cx="3450091" cy="24963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5842A-5CD1-4404-A07F-F453492CF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94548"/>
            <a:ext cx="8598408" cy="2462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THE GOLDEN BOOKS!</a:t>
            </a:r>
            <a:br>
              <a:rPr lang="en-US" sz="2400" b="1" dirty="0"/>
            </a:br>
            <a:r>
              <a:rPr lang="en-US" sz="2400" b="1" dirty="0"/>
              <a:t>I have opened my favorite books in this season - </a:t>
            </a:r>
            <a:r>
              <a:rPr lang="en-US" sz="2400" b="1" dirty="0" err="1"/>
              <a:t>l’m</a:t>
            </a:r>
            <a:r>
              <a:rPr lang="en-US" sz="2400" b="1" dirty="0"/>
              <a:t> reading and decreeing over My people what is written. My voice comes again- again to say, “This is my son, whom I love, with him I am well pleased!”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7571" y="664555"/>
            <a:ext cx="3429000" cy="505485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3449B-81E3-446A-8BFF-57A5EE88F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23019" y="814543"/>
            <a:ext cx="3118104" cy="475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16E1E-B394-42A9-AF50-24E581DBD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040" y="1504317"/>
            <a:ext cx="2788920" cy="3366506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8968742-1D40-4F6B-9272-064FD163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0486" y="6453386"/>
            <a:ext cx="573314" cy="404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unset in the background&#10;&#10;Description automatically generated">
            <a:extLst>
              <a:ext uri="{FF2B5EF4-FFF2-40B4-BE49-F238E27FC236}">
                <a16:creationId xmlns:a16="http://schemas.microsoft.com/office/drawing/2014/main" id="{E2321400-C2E9-4FF8-B685-579A3A477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483" y="3347691"/>
            <a:ext cx="4737637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1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3">
            <a:extLst>
              <a:ext uri="{FF2B5EF4-FFF2-40B4-BE49-F238E27FC236}">
                <a16:creationId xmlns:a16="http://schemas.microsoft.com/office/drawing/2014/main" id="{6D7D7F0C-622D-4D84-A68D-C1AF54B63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7AB46-52C3-40E7-AEDD-51A65FC8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9" y="131197"/>
            <a:ext cx="5096786" cy="187253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/>
              <a:t>RESTORATION OF YOUR VINEYARDS…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A5AEE-E029-4B1A-B744-68207F2F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8" y="2134550"/>
            <a:ext cx="5096786" cy="4592253"/>
          </a:xfrm>
          <a:solidFill>
            <a:schemeClr val="bg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Hosea 2:14-15</a:t>
            </a:r>
            <a:endParaRPr lang="en-US"/>
          </a:p>
          <a:p>
            <a:pPr marL="0" indent="0">
              <a:buNone/>
            </a:pPr>
            <a:r>
              <a:rPr lang="en-US" sz="2800" b="1" dirty="0"/>
              <a:t>"Therefore I am now going to allure her; I will lead her into the desert and speak tenderly to her. 15 </a:t>
            </a:r>
            <a:r>
              <a:rPr lang="en-US" sz="2800" b="1" i="1" dirty="0"/>
              <a:t>There </a:t>
            </a:r>
            <a:r>
              <a:rPr lang="en-US" sz="2800" b="1" i="1" u="sng" dirty="0">
                <a:highlight>
                  <a:srgbClr val="800000"/>
                </a:highlight>
              </a:rPr>
              <a:t>I will give her back her </a:t>
            </a:r>
            <a:r>
              <a:rPr lang="en-US" sz="2800" b="1" i="1" u="sng" dirty="0" err="1">
                <a:highlight>
                  <a:srgbClr val="800000"/>
                </a:highlight>
              </a:rPr>
              <a:t>vineyards</a:t>
            </a:r>
            <a:r>
              <a:rPr lang="en-US" sz="2800" b="1" dirty="0" err="1">
                <a:highlight>
                  <a:srgbClr val="800000"/>
                </a:highlight>
              </a:rPr>
              <a:t>,and</a:t>
            </a:r>
            <a:r>
              <a:rPr lang="en-US" sz="2800" b="1" dirty="0">
                <a:highlight>
                  <a:srgbClr val="800000"/>
                </a:highlight>
              </a:rPr>
              <a:t> will make the Valley of Achor a door of hope. </a:t>
            </a:r>
            <a:r>
              <a:rPr lang="en-US" sz="2800" b="1" i="1" dirty="0">
                <a:highlight>
                  <a:srgbClr val="800000"/>
                </a:highlight>
              </a:rPr>
              <a:t>There </a:t>
            </a:r>
            <a:r>
              <a:rPr lang="en-US" sz="2800" b="1" i="1" u="sng" dirty="0">
                <a:highlight>
                  <a:srgbClr val="800000"/>
                </a:highlight>
              </a:rPr>
              <a:t>she will sing </a:t>
            </a:r>
            <a:r>
              <a:rPr lang="en-US" sz="2800" b="1" dirty="0"/>
              <a:t>as in the days of her youth, as in the day she came up out of Egypt. </a:t>
            </a:r>
            <a:endParaRPr lang="en-US"/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02A2E7B6-CE50-4B96-A981-2A0250732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Picture 18" descr="A sign on a dirt road&#10;&#10;Description automatically generated">
            <a:extLst>
              <a:ext uri="{FF2B5EF4-FFF2-40B4-BE49-F238E27FC236}">
                <a16:creationId xmlns:a16="http://schemas.microsoft.com/office/drawing/2014/main" id="{B7C9C231-3EA2-4D0C-9B7A-56230E6E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95" y="639705"/>
            <a:ext cx="5184450" cy="2713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CB7EC-DCCF-43E0-B7FA-C79CE074B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41" r="1" b="1"/>
          <a:stretch/>
        </p:blipFill>
        <p:spPr>
          <a:xfrm>
            <a:off x="8974668" y="3855761"/>
            <a:ext cx="2577090" cy="2020541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EE8F8694-B351-4CD3-B690-BEA5BA611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933" y="5941012"/>
            <a:ext cx="2857500" cy="876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3842C9-21DB-4937-830A-6EAF7481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95" y="606541"/>
            <a:ext cx="3564662" cy="2713196"/>
          </a:xfrm>
          <a:prstGeom prst="rect">
            <a:avLst/>
          </a:prstGeom>
        </p:spPr>
      </p:pic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BD962B62-12BA-48F0-957F-9EBBF77B2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102" y="3855761"/>
            <a:ext cx="2917565" cy="20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1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Depth</vt:lpstr>
      <vt:lpstr>Crop</vt:lpstr>
      <vt:lpstr>Office Theme</vt:lpstr>
      <vt:lpstr>THE DECREE:  5784</vt:lpstr>
      <vt:lpstr>THE DECREE: 5784 2023-2024</vt:lpstr>
      <vt:lpstr>PowerPoint Presentation</vt:lpstr>
      <vt:lpstr>PowerPoint Presentation</vt:lpstr>
      <vt:lpstr>PowerPoint Presentation</vt:lpstr>
      <vt:lpstr>PowerPoint Presentation</vt:lpstr>
      <vt:lpstr>HABITATION</vt:lpstr>
      <vt:lpstr>PowerPoint Presentation</vt:lpstr>
      <vt:lpstr>RESTORATION OF YOUR VINEYARDS…</vt:lpstr>
      <vt:lpstr>PowerPoint Presentation</vt:lpstr>
      <vt:lpstr>PowerPoint Presentation</vt:lpstr>
      <vt:lpstr>PowerPoint Presentation</vt:lpstr>
      <vt:lpstr>YOU FRAME YOUR DAY BY WHAT YOU SAY!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186</cp:revision>
  <dcterms:created xsi:type="dcterms:W3CDTF">2013-07-15T20:26:40Z</dcterms:created>
  <dcterms:modified xsi:type="dcterms:W3CDTF">2023-10-01T13:16:26Z</dcterms:modified>
</cp:coreProperties>
</file>