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Lst>
  <p:sldIdLst>
    <p:sldId id="324" r:id="rId4"/>
    <p:sldId id="325" r:id="rId5"/>
    <p:sldId id="326" r:id="rId6"/>
    <p:sldId id="256" r:id="rId7"/>
    <p:sldId id="322" r:id="rId8"/>
    <p:sldId id="259" r:id="rId9"/>
    <p:sldId id="274" r:id="rId10"/>
    <p:sldId id="258" r:id="rId11"/>
    <p:sldId id="273" r:id="rId12"/>
    <p:sldId id="257" r:id="rId13"/>
    <p:sldId id="272" r:id="rId14"/>
    <p:sldId id="298" r:id="rId15"/>
    <p:sldId id="300" r:id="rId16"/>
    <p:sldId id="302" r:id="rId17"/>
    <p:sldId id="303" r:id="rId18"/>
    <p:sldId id="301" r:id="rId19"/>
    <p:sldId id="291" r:id="rId20"/>
    <p:sldId id="292" r:id="rId21"/>
    <p:sldId id="293" r:id="rId22"/>
    <p:sldId id="307" r:id="rId23"/>
    <p:sldId id="299" r:id="rId24"/>
    <p:sldId id="304" r:id="rId25"/>
    <p:sldId id="305" r:id="rId26"/>
    <p:sldId id="295" r:id="rId27"/>
    <p:sldId id="308" r:id="rId28"/>
    <p:sldId id="260" r:id="rId29"/>
    <p:sldId id="263" r:id="rId30"/>
    <p:sldId id="262" r:id="rId31"/>
    <p:sldId id="264" r:id="rId32"/>
    <p:sldId id="265" r:id="rId33"/>
    <p:sldId id="270" r:id="rId34"/>
    <p:sldId id="266" r:id="rId35"/>
    <p:sldId id="268" r:id="rId36"/>
    <p:sldId id="267" r:id="rId37"/>
    <p:sldId id="269" r:id="rId38"/>
    <p:sldId id="275" r:id="rId39"/>
    <p:sldId id="281" r:id="rId40"/>
    <p:sldId id="282" r:id="rId41"/>
    <p:sldId id="283" r:id="rId42"/>
    <p:sldId id="288" r:id="rId43"/>
    <p:sldId id="286" r:id="rId44"/>
    <p:sldId id="306" r:id="rId45"/>
    <p:sldId id="310" r:id="rId46"/>
    <p:sldId id="311" r:id="rId47"/>
    <p:sldId id="313" r:id="rId48"/>
    <p:sldId id="314" r:id="rId49"/>
    <p:sldId id="312" r:id="rId50"/>
    <p:sldId id="315" r:id="rId51"/>
    <p:sldId id="316" r:id="rId52"/>
    <p:sldId id="317" r:id="rId53"/>
    <p:sldId id="318" r:id="rId54"/>
    <p:sldId id="319" r:id="rId55"/>
    <p:sldId id="323" r:id="rId56"/>
    <p:sldId id="32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AB47A2-9DBB-4E9B-9A48-17A3FB2F525C}" v="4" dt="2023-09-24T10:43:25.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2" d="100"/>
          <a:sy n="112"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le Love" userId="1f2c16c95f855842" providerId="LiveId" clId="{47CAD52F-892D-42D2-B8C4-15B9F9F7FECC}"/>
    <pc:docChg chg="undo redo custSel mod addSld delSld modSld delMainMaster">
      <pc:chgData name="Kimble Love" userId="1f2c16c95f855842" providerId="LiveId" clId="{47CAD52F-892D-42D2-B8C4-15B9F9F7FECC}" dt="2018-12-14T15:25:18.073" v="2375" actId="14100"/>
      <pc:docMkLst>
        <pc:docMk/>
      </pc:docMkLst>
      <pc:sldChg chg="modSp add">
        <pc:chgData name="Kimble Love" userId="1f2c16c95f855842" providerId="LiveId" clId="{47CAD52F-892D-42D2-B8C4-15B9F9F7FECC}" dt="2018-12-02T15:29:22.538" v="363" actId="1582"/>
        <pc:sldMkLst>
          <pc:docMk/>
          <pc:sldMk cId="3532149760" sldId="258"/>
        </pc:sldMkLst>
        <pc:spChg chg="mod">
          <ac:chgData name="Kimble Love" userId="1f2c16c95f855842" providerId="LiveId" clId="{47CAD52F-892D-42D2-B8C4-15B9F9F7FECC}" dt="2018-12-02T15:29:22.538" v="363" actId="1582"/>
          <ac:spMkLst>
            <pc:docMk/>
            <pc:sldMk cId="3532149760" sldId="258"/>
            <ac:spMk id="2" creationId="{AA42100C-8292-4F29-86ED-74FAD130EECA}"/>
          </ac:spMkLst>
        </pc:spChg>
        <pc:spChg chg="mod">
          <ac:chgData name="Kimble Love" userId="1f2c16c95f855842" providerId="LiveId" clId="{47CAD52F-892D-42D2-B8C4-15B9F9F7FECC}" dt="2018-12-02T15:28:48.363" v="359" actId="1582"/>
          <ac:spMkLst>
            <pc:docMk/>
            <pc:sldMk cId="3532149760" sldId="258"/>
            <ac:spMk id="3" creationId="{0DDB49B0-EE04-4DF5-9A03-F0067C73D3A5}"/>
          </ac:spMkLst>
        </pc:spChg>
      </pc:sldChg>
      <pc:sldChg chg="modSp">
        <pc:chgData name="Kimble Love" userId="1f2c16c95f855842" providerId="LiveId" clId="{47CAD52F-892D-42D2-B8C4-15B9F9F7FECC}" dt="2018-12-02T15:22:59.439" v="327" actId="1582"/>
        <pc:sldMkLst>
          <pc:docMk/>
          <pc:sldMk cId="211255796" sldId="260"/>
        </pc:sldMkLst>
        <pc:picChg chg="mod">
          <ac:chgData name="Kimble Love" userId="1f2c16c95f855842" providerId="LiveId" clId="{47CAD52F-892D-42D2-B8C4-15B9F9F7FECC}" dt="2018-12-02T15:22:59.439" v="327" actId="1582"/>
          <ac:picMkLst>
            <pc:docMk/>
            <pc:sldMk cId="211255796" sldId="260"/>
            <ac:picMk id="5" creationId="{6A2FE27C-4E8A-46CE-B4B4-6B46980EBA81}"/>
          </ac:picMkLst>
        </pc:picChg>
      </pc:sldChg>
      <pc:sldChg chg="modSp">
        <pc:chgData name="Kimble Love" userId="1f2c16c95f855842" providerId="LiveId" clId="{47CAD52F-892D-42D2-B8C4-15B9F9F7FECC}" dt="2018-12-02T15:22:43.208" v="325" actId="1582"/>
        <pc:sldMkLst>
          <pc:docMk/>
          <pc:sldMk cId="2562021288" sldId="263"/>
        </pc:sldMkLst>
        <pc:picChg chg="mod">
          <ac:chgData name="Kimble Love" userId="1f2c16c95f855842" providerId="LiveId" clId="{47CAD52F-892D-42D2-B8C4-15B9F9F7FECC}" dt="2018-12-02T15:22:43.208" v="325" actId="1582"/>
          <ac:picMkLst>
            <pc:docMk/>
            <pc:sldMk cId="2562021288" sldId="263"/>
            <ac:picMk id="4" creationId="{16696851-126B-4561-A356-E9ECCA0AA63A}"/>
          </ac:picMkLst>
        </pc:picChg>
      </pc:sldChg>
      <pc:sldChg chg="addSp delSp modSp mod setBg">
        <pc:chgData name="Kimble Love" userId="1f2c16c95f855842" providerId="LiveId" clId="{47CAD52F-892D-42D2-B8C4-15B9F9F7FECC}" dt="2018-12-02T15:22:03.889" v="321" actId="1582"/>
        <pc:sldMkLst>
          <pc:docMk/>
          <pc:sldMk cId="1548018273" sldId="265"/>
        </pc:sldMkLst>
        <pc:spChg chg="mod">
          <ac:chgData name="Kimble Love" userId="1f2c16c95f855842" providerId="LiveId" clId="{47CAD52F-892D-42D2-B8C4-15B9F9F7FECC}" dt="2018-12-02T14:25:56.426" v="99" actId="113"/>
          <ac:spMkLst>
            <pc:docMk/>
            <pc:sldMk cId="1548018273" sldId="265"/>
            <ac:spMk id="2" creationId="{6DDC81D9-F712-4EBB-9E5D-8360E0DBD1A3}"/>
          </ac:spMkLst>
        </pc:spChg>
        <pc:spChg chg="del">
          <ac:chgData name="Kimble Love" userId="1f2c16c95f855842" providerId="LiveId" clId="{47CAD52F-892D-42D2-B8C4-15B9F9F7FECC}" dt="2018-12-02T14:23:06.834" v="45" actId="26606"/>
          <ac:spMkLst>
            <pc:docMk/>
            <pc:sldMk cId="1548018273" sldId="265"/>
            <ac:spMk id="3" creationId="{E129A75F-61A7-4BCD-B2FB-0A3A5AB9E40E}"/>
          </ac:spMkLst>
        </pc:spChg>
        <pc:spChg chg="add">
          <ac:chgData name="Kimble Love" userId="1f2c16c95f855842" providerId="LiveId" clId="{47CAD52F-892D-42D2-B8C4-15B9F9F7FECC}" dt="2018-12-02T14:23:06.834" v="45" actId="26606"/>
          <ac:spMkLst>
            <pc:docMk/>
            <pc:sldMk cId="1548018273" sldId="265"/>
            <ac:spMk id="14" creationId="{992EE89B-1E5B-406B-8DEE-3AB563006536}"/>
          </ac:spMkLst>
        </pc:spChg>
        <pc:spChg chg="add">
          <ac:chgData name="Kimble Love" userId="1f2c16c95f855842" providerId="LiveId" clId="{47CAD52F-892D-42D2-B8C4-15B9F9F7FECC}" dt="2018-12-02T14:23:06.834" v="45" actId="26606"/>
          <ac:spMkLst>
            <pc:docMk/>
            <pc:sldMk cId="1548018273" sldId="265"/>
            <ac:spMk id="16" creationId="{3EF1730D-C088-41F4-80BD-A7B56469A084}"/>
          </ac:spMkLst>
        </pc:spChg>
        <pc:spChg chg="add">
          <ac:chgData name="Kimble Love" userId="1f2c16c95f855842" providerId="LiveId" clId="{47CAD52F-892D-42D2-B8C4-15B9F9F7FECC}" dt="2018-12-02T14:23:06.834" v="45" actId="26606"/>
          <ac:spMkLst>
            <pc:docMk/>
            <pc:sldMk cId="1548018273" sldId="265"/>
            <ac:spMk id="18" creationId="{7BB4F96C-BA00-4CC8-BE7E-12D8C4EC8DB9}"/>
          </ac:spMkLst>
        </pc:spChg>
        <pc:grpChg chg="add">
          <ac:chgData name="Kimble Love" userId="1f2c16c95f855842" providerId="LiveId" clId="{47CAD52F-892D-42D2-B8C4-15B9F9F7FECC}" dt="2018-12-02T14:23:06.834" v="45" actId="26606"/>
          <ac:grpSpMkLst>
            <pc:docMk/>
            <pc:sldMk cId="1548018273" sldId="265"/>
            <ac:grpSpMk id="10" creationId="{AD84E21A-A848-4FF9-97DA-1BE07F743334}"/>
          </ac:grpSpMkLst>
        </pc:grpChg>
        <pc:picChg chg="add del">
          <ac:chgData name="Kimble Love" userId="1f2c16c95f855842" providerId="LiveId" clId="{47CAD52F-892D-42D2-B8C4-15B9F9F7FECC}" dt="2018-12-02T14:23:06.834" v="45" actId="26606"/>
          <ac:picMkLst>
            <pc:docMk/>
            <pc:sldMk cId="1548018273" sldId="265"/>
            <ac:picMk id="4" creationId="{70897E3C-C9A4-45C4-8CE0-CCE5FA32B91B}"/>
          </ac:picMkLst>
        </pc:picChg>
        <pc:picChg chg="add mod">
          <ac:chgData name="Kimble Love" userId="1f2c16c95f855842" providerId="LiveId" clId="{47CAD52F-892D-42D2-B8C4-15B9F9F7FECC}" dt="2018-12-02T15:22:03.889" v="321" actId="1582"/>
          <ac:picMkLst>
            <pc:docMk/>
            <pc:sldMk cId="1548018273" sldId="265"/>
            <ac:picMk id="7" creationId="{70897E3C-C9A4-45C4-8CE0-CCE5FA32B91B}"/>
          </ac:picMkLst>
        </pc:picChg>
      </pc:sldChg>
      <pc:sldChg chg="addSp delSp setBg">
        <pc:chgData name="Kimble Love" userId="1f2c16c95f855842" providerId="LiveId" clId="{47CAD52F-892D-42D2-B8C4-15B9F9F7FECC}" dt="2018-12-09T12:14:47.621" v="672"/>
        <pc:sldMkLst>
          <pc:docMk/>
          <pc:sldMk cId="1692122595" sldId="266"/>
        </pc:sldMkLst>
        <pc:spChg chg="add del">
          <ac:chgData name="Kimble Love" userId="1f2c16c95f855842" providerId="LiveId" clId="{47CAD52F-892D-42D2-B8C4-15B9F9F7FECC}" dt="2018-12-09T12:14:47.621" v="672"/>
          <ac:spMkLst>
            <pc:docMk/>
            <pc:sldMk cId="1692122595" sldId="266"/>
            <ac:spMk id="4" creationId="{0904B453-0081-4F64-A12D-90F958C2B922}"/>
          </ac:spMkLst>
        </pc:spChg>
      </pc:sldChg>
      <pc:sldChg chg="addSp modSp mod setBg">
        <pc:chgData name="Kimble Love" userId="1f2c16c95f855842" providerId="LiveId" clId="{47CAD52F-892D-42D2-B8C4-15B9F9F7FECC}" dt="2018-12-02T15:19:22.139" v="305" actId="1582"/>
        <pc:sldMkLst>
          <pc:docMk/>
          <pc:sldMk cId="2459374498" sldId="267"/>
        </pc:sldMkLst>
        <pc:spChg chg="mod">
          <ac:chgData name="Kimble Love" userId="1f2c16c95f855842" providerId="LiveId" clId="{47CAD52F-892D-42D2-B8C4-15B9F9F7FECC}" dt="2018-12-02T15:19:22.139" v="305" actId="1582"/>
          <ac:spMkLst>
            <pc:docMk/>
            <pc:sldMk cId="2459374498" sldId="267"/>
            <ac:spMk id="2" creationId="{DBBE1023-44EF-4D29-AD22-C38BD1C8970E}"/>
          </ac:spMkLst>
        </pc:spChg>
        <pc:spChg chg="add">
          <ac:chgData name="Kimble Love" userId="1f2c16c95f855842" providerId="LiveId" clId="{47CAD52F-892D-42D2-B8C4-15B9F9F7FECC}" dt="2018-12-02T14:26:58.902" v="103" actId="26606"/>
          <ac:spMkLst>
            <pc:docMk/>
            <pc:sldMk cId="2459374498" sldId="267"/>
            <ac:spMk id="14" creationId="{992EE89B-1E5B-406B-8DEE-3AB563006536}"/>
          </ac:spMkLst>
        </pc:spChg>
        <pc:spChg chg="add">
          <ac:chgData name="Kimble Love" userId="1f2c16c95f855842" providerId="LiveId" clId="{47CAD52F-892D-42D2-B8C4-15B9F9F7FECC}" dt="2018-12-02T14:26:58.902" v="103" actId="26606"/>
          <ac:spMkLst>
            <pc:docMk/>
            <pc:sldMk cId="2459374498" sldId="267"/>
            <ac:spMk id="16" creationId="{3EF1730D-C088-41F4-80BD-A7B56469A084}"/>
          </ac:spMkLst>
        </pc:spChg>
        <pc:spChg chg="add">
          <ac:chgData name="Kimble Love" userId="1f2c16c95f855842" providerId="LiveId" clId="{47CAD52F-892D-42D2-B8C4-15B9F9F7FECC}" dt="2018-12-02T14:26:58.902" v="103" actId="26606"/>
          <ac:spMkLst>
            <pc:docMk/>
            <pc:sldMk cId="2459374498" sldId="267"/>
            <ac:spMk id="18" creationId="{7BB4F96C-BA00-4CC8-BE7E-12D8C4EC8DB9}"/>
          </ac:spMkLst>
        </pc:spChg>
        <pc:grpChg chg="add">
          <ac:chgData name="Kimble Love" userId="1f2c16c95f855842" providerId="LiveId" clId="{47CAD52F-892D-42D2-B8C4-15B9F9F7FECC}" dt="2018-12-02T14:26:58.902" v="103" actId="26606"/>
          <ac:grpSpMkLst>
            <pc:docMk/>
            <pc:sldMk cId="2459374498" sldId="267"/>
            <ac:grpSpMk id="10" creationId="{AD84E21A-A848-4FF9-97DA-1BE07F743334}"/>
          </ac:grpSpMkLst>
        </pc:grpChg>
        <pc:picChg chg="mod">
          <ac:chgData name="Kimble Love" userId="1f2c16c95f855842" providerId="LiveId" clId="{47CAD52F-892D-42D2-B8C4-15B9F9F7FECC}" dt="2018-12-02T14:26:58.902" v="103" actId="26606"/>
          <ac:picMkLst>
            <pc:docMk/>
            <pc:sldMk cId="2459374498" sldId="267"/>
            <ac:picMk id="5" creationId="{8E35A5D1-DA0F-4CE9-9C93-3294418E899D}"/>
          </ac:picMkLst>
        </pc:picChg>
      </pc:sldChg>
      <pc:sldChg chg="addSp delSp modSp mod setBg">
        <pc:chgData name="Kimble Love" userId="1f2c16c95f855842" providerId="LiveId" clId="{47CAD52F-892D-42D2-B8C4-15B9F9F7FECC}" dt="2018-12-02T14:26:36.432" v="102" actId="2711"/>
        <pc:sldMkLst>
          <pc:docMk/>
          <pc:sldMk cId="3478654684" sldId="268"/>
        </pc:sldMkLst>
        <pc:spChg chg="mod">
          <ac:chgData name="Kimble Love" userId="1f2c16c95f855842" providerId="LiveId" clId="{47CAD52F-892D-42D2-B8C4-15B9F9F7FECC}" dt="2018-12-02T14:26:36.432" v="102" actId="2711"/>
          <ac:spMkLst>
            <pc:docMk/>
            <pc:sldMk cId="3478654684" sldId="268"/>
            <ac:spMk id="2" creationId="{6698DC87-FFA7-4A3A-BAFF-71DD6E77151E}"/>
          </ac:spMkLst>
        </pc:spChg>
        <pc:spChg chg="del mod">
          <ac:chgData name="Kimble Love" userId="1f2c16c95f855842" providerId="LiveId" clId="{47CAD52F-892D-42D2-B8C4-15B9F9F7FECC}" dt="2018-12-02T14:26:12.972" v="100" actId="26606"/>
          <ac:spMkLst>
            <pc:docMk/>
            <pc:sldMk cId="3478654684" sldId="268"/>
            <ac:spMk id="17" creationId="{008324BB-321B-48DD-B0B1-FF48D5115F11}"/>
          </ac:spMkLst>
        </pc:spChg>
        <pc:spChg chg="del">
          <ac:chgData name="Kimble Love" userId="1f2c16c95f855842" providerId="LiveId" clId="{47CAD52F-892D-42D2-B8C4-15B9F9F7FECC}" dt="2018-12-02T14:26:12.972" v="100" actId="26606"/>
          <ac:spMkLst>
            <pc:docMk/>
            <pc:sldMk cId="3478654684" sldId="268"/>
            <ac:spMk id="20" creationId="{7A6B2BD0-6218-4302-BB21-D0B4F01674B9}"/>
          </ac:spMkLst>
        </pc:spChg>
        <pc:spChg chg="del">
          <ac:chgData name="Kimble Love" userId="1f2c16c95f855842" providerId="LiveId" clId="{47CAD52F-892D-42D2-B8C4-15B9F9F7FECC}" dt="2018-12-02T14:26:12.972" v="100" actId="26606"/>
          <ac:spMkLst>
            <pc:docMk/>
            <pc:sldMk cId="3478654684" sldId="268"/>
            <ac:spMk id="22" creationId="{2B896A9E-1B11-4721-85DF-7049F80373E2}"/>
          </ac:spMkLst>
        </pc:spChg>
        <pc:spChg chg="add">
          <ac:chgData name="Kimble Love" userId="1f2c16c95f855842" providerId="LiveId" clId="{47CAD52F-892D-42D2-B8C4-15B9F9F7FECC}" dt="2018-12-02T14:26:12.972" v="100" actId="26606"/>
          <ac:spMkLst>
            <pc:docMk/>
            <pc:sldMk cId="3478654684" sldId="268"/>
            <ac:spMk id="32" creationId="{B3189E96-BAB8-42BA-BBBA-9B68380CD667}"/>
          </ac:spMkLst>
        </pc:spChg>
        <pc:spChg chg="add">
          <ac:chgData name="Kimble Love" userId="1f2c16c95f855842" providerId="LiveId" clId="{47CAD52F-892D-42D2-B8C4-15B9F9F7FECC}" dt="2018-12-02T14:26:12.972" v="100" actId="26606"/>
          <ac:spMkLst>
            <pc:docMk/>
            <pc:sldMk cId="3478654684" sldId="268"/>
            <ac:spMk id="34" creationId="{313B5508-F7A1-4A96-903D-8B2D863C639B}"/>
          </ac:spMkLst>
        </pc:spChg>
        <pc:spChg chg="add">
          <ac:chgData name="Kimble Love" userId="1f2c16c95f855842" providerId="LiveId" clId="{47CAD52F-892D-42D2-B8C4-15B9F9F7FECC}" dt="2018-12-02T14:26:12.972" v="100" actId="26606"/>
          <ac:spMkLst>
            <pc:docMk/>
            <pc:sldMk cId="3478654684" sldId="268"/>
            <ac:spMk id="36" creationId="{8FD4F0ED-A65E-4E99-B5FC-6296FAC47DC0}"/>
          </ac:spMkLst>
        </pc:spChg>
        <pc:grpChg chg="add">
          <ac:chgData name="Kimble Love" userId="1f2c16c95f855842" providerId="LiveId" clId="{47CAD52F-892D-42D2-B8C4-15B9F9F7FECC}" dt="2018-12-02T14:26:12.972" v="100" actId="26606"/>
          <ac:grpSpMkLst>
            <pc:docMk/>
            <pc:sldMk cId="3478654684" sldId="268"/>
            <ac:grpSpMk id="28" creationId="{AD84E21A-A848-4FF9-97DA-1BE07F743334}"/>
          </ac:grpSpMkLst>
        </pc:grpChg>
        <pc:picChg chg="del">
          <ac:chgData name="Kimble Love" userId="1f2c16c95f855842" providerId="LiveId" clId="{47CAD52F-892D-42D2-B8C4-15B9F9F7FECC}" dt="2018-12-02T14:26:12.972" v="100" actId="26606"/>
          <ac:picMkLst>
            <pc:docMk/>
            <pc:sldMk cId="3478654684" sldId="268"/>
            <ac:picMk id="15" creationId="{28FC020E-2AB7-4F6E-8BF1-E1770586C4C5}"/>
          </ac:picMkLst>
        </pc:picChg>
        <pc:picChg chg="add">
          <ac:chgData name="Kimble Love" userId="1f2c16c95f855842" providerId="LiveId" clId="{47CAD52F-892D-42D2-B8C4-15B9F9F7FECC}" dt="2018-12-02T14:26:12.972" v="100" actId="26606"/>
          <ac:picMkLst>
            <pc:docMk/>
            <pc:sldMk cId="3478654684" sldId="268"/>
            <ac:picMk id="25" creationId="{28FC020E-2AB7-4F6E-8BF1-E1770586C4C5}"/>
          </ac:picMkLst>
        </pc:picChg>
      </pc:sldChg>
      <pc:sldChg chg="addSp delSp modSp add mod setBg">
        <pc:chgData name="Kimble Love" userId="1f2c16c95f855842" providerId="LiveId" clId="{47CAD52F-892D-42D2-B8C4-15B9F9F7FECC}" dt="2018-12-02T15:19:07.780" v="303" actId="1582"/>
        <pc:sldMkLst>
          <pc:docMk/>
          <pc:sldMk cId="3909054606" sldId="269"/>
        </pc:sldMkLst>
        <pc:spChg chg="mod">
          <ac:chgData name="Kimble Love" userId="1f2c16c95f855842" providerId="LiveId" clId="{47CAD52F-892D-42D2-B8C4-15B9F9F7FECC}" dt="2018-12-02T15:19:07.780" v="303" actId="1582"/>
          <ac:spMkLst>
            <pc:docMk/>
            <pc:sldMk cId="3909054606" sldId="269"/>
            <ac:spMk id="2" creationId="{3D642764-9793-4219-AE4B-14EEC13591CF}"/>
          </ac:spMkLst>
        </pc:spChg>
        <pc:spChg chg="del">
          <ac:chgData name="Kimble Love" userId="1f2c16c95f855842" providerId="LiveId" clId="{47CAD52F-892D-42D2-B8C4-15B9F9F7FECC}" dt="2018-12-02T14:20:27.659" v="18"/>
          <ac:spMkLst>
            <pc:docMk/>
            <pc:sldMk cId="3909054606" sldId="269"/>
            <ac:spMk id="3" creationId="{6FBCC956-4002-4A00-9E86-384EC4E1C4FB}"/>
          </ac:spMkLst>
        </pc:spChg>
        <pc:spChg chg="add">
          <ac:chgData name="Kimble Love" userId="1f2c16c95f855842" providerId="LiveId" clId="{47CAD52F-892D-42D2-B8C4-15B9F9F7FECC}" dt="2018-12-02T14:20:34.195" v="21" actId="26606"/>
          <ac:spMkLst>
            <pc:docMk/>
            <pc:sldMk cId="3909054606" sldId="269"/>
            <ac:spMk id="14" creationId="{992EE89B-1E5B-406B-8DEE-3AB563006536}"/>
          </ac:spMkLst>
        </pc:spChg>
        <pc:spChg chg="add">
          <ac:chgData name="Kimble Love" userId="1f2c16c95f855842" providerId="LiveId" clId="{47CAD52F-892D-42D2-B8C4-15B9F9F7FECC}" dt="2018-12-02T14:20:34.195" v="21" actId="26606"/>
          <ac:spMkLst>
            <pc:docMk/>
            <pc:sldMk cId="3909054606" sldId="269"/>
            <ac:spMk id="16" creationId="{3EF1730D-C088-41F4-80BD-A7B56469A084}"/>
          </ac:spMkLst>
        </pc:spChg>
        <pc:spChg chg="add">
          <ac:chgData name="Kimble Love" userId="1f2c16c95f855842" providerId="LiveId" clId="{47CAD52F-892D-42D2-B8C4-15B9F9F7FECC}" dt="2018-12-02T14:20:34.195" v="21" actId="26606"/>
          <ac:spMkLst>
            <pc:docMk/>
            <pc:sldMk cId="3909054606" sldId="269"/>
            <ac:spMk id="18" creationId="{7BB4F96C-BA00-4CC8-BE7E-12D8C4EC8DB9}"/>
          </ac:spMkLst>
        </pc:spChg>
        <pc:grpChg chg="add">
          <ac:chgData name="Kimble Love" userId="1f2c16c95f855842" providerId="LiveId" clId="{47CAD52F-892D-42D2-B8C4-15B9F9F7FECC}" dt="2018-12-02T14:20:34.195" v="21" actId="26606"/>
          <ac:grpSpMkLst>
            <pc:docMk/>
            <pc:sldMk cId="3909054606" sldId="269"/>
            <ac:grpSpMk id="10" creationId="{AD84E21A-A848-4FF9-97DA-1BE07F743334}"/>
          </ac:grpSpMkLst>
        </pc:grpChg>
        <pc:picChg chg="add mod">
          <ac:chgData name="Kimble Love" userId="1f2c16c95f855842" providerId="LiveId" clId="{47CAD52F-892D-42D2-B8C4-15B9F9F7FECC}" dt="2018-12-02T14:20:34.195" v="21" actId="26606"/>
          <ac:picMkLst>
            <pc:docMk/>
            <pc:sldMk cId="3909054606" sldId="269"/>
            <ac:picMk id="5" creationId="{FE6CEACC-E49A-468B-B388-9BD9D775A83D}"/>
          </ac:picMkLst>
        </pc:picChg>
      </pc:sldChg>
      <pc:sldChg chg="addSp delSp modSp add mod setBg">
        <pc:chgData name="Kimble Love" userId="1f2c16c95f855842" providerId="LiveId" clId="{47CAD52F-892D-42D2-B8C4-15B9F9F7FECC}" dt="2018-12-02T15:22:23.841" v="323" actId="1582"/>
        <pc:sldMkLst>
          <pc:docMk/>
          <pc:sldMk cId="2441769377" sldId="270"/>
        </pc:sldMkLst>
        <pc:spChg chg="mod">
          <ac:chgData name="Kimble Love" userId="1f2c16c95f855842" providerId="LiveId" clId="{47CAD52F-892D-42D2-B8C4-15B9F9F7FECC}" dt="2018-12-02T14:25:25.963" v="98" actId="20577"/>
          <ac:spMkLst>
            <pc:docMk/>
            <pc:sldMk cId="2441769377" sldId="270"/>
            <ac:spMk id="2" creationId="{486FFEB1-08BE-479C-8279-0D5321F4F93C}"/>
          </ac:spMkLst>
        </pc:spChg>
        <pc:spChg chg="del">
          <ac:chgData name="Kimble Love" userId="1f2c16c95f855842" providerId="LiveId" clId="{47CAD52F-892D-42D2-B8C4-15B9F9F7FECC}" dt="2018-12-02T14:24:33.118" v="70"/>
          <ac:spMkLst>
            <pc:docMk/>
            <pc:sldMk cId="2441769377" sldId="270"/>
            <ac:spMk id="3" creationId="{0EA66772-644C-41CC-A388-6240999D1A4D}"/>
          </ac:spMkLst>
        </pc:spChg>
        <pc:spChg chg="add">
          <ac:chgData name="Kimble Love" userId="1f2c16c95f855842" providerId="LiveId" clId="{47CAD52F-892D-42D2-B8C4-15B9F9F7FECC}" dt="2018-12-02T14:24:43.861" v="71" actId="26606"/>
          <ac:spMkLst>
            <pc:docMk/>
            <pc:sldMk cId="2441769377" sldId="270"/>
            <ac:spMk id="13" creationId="{992EE89B-1E5B-406B-8DEE-3AB563006536}"/>
          </ac:spMkLst>
        </pc:spChg>
        <pc:spChg chg="add">
          <ac:chgData name="Kimble Love" userId="1f2c16c95f855842" providerId="LiveId" clId="{47CAD52F-892D-42D2-B8C4-15B9F9F7FECC}" dt="2018-12-02T14:24:43.861" v="71" actId="26606"/>
          <ac:spMkLst>
            <pc:docMk/>
            <pc:sldMk cId="2441769377" sldId="270"/>
            <ac:spMk id="15" creationId="{3EF1730D-C088-41F4-80BD-A7B56469A084}"/>
          </ac:spMkLst>
        </pc:spChg>
        <pc:spChg chg="add">
          <ac:chgData name="Kimble Love" userId="1f2c16c95f855842" providerId="LiveId" clId="{47CAD52F-892D-42D2-B8C4-15B9F9F7FECC}" dt="2018-12-02T14:24:43.861" v="71" actId="26606"/>
          <ac:spMkLst>
            <pc:docMk/>
            <pc:sldMk cId="2441769377" sldId="270"/>
            <ac:spMk id="17" creationId="{7BB4F96C-BA00-4CC8-BE7E-12D8C4EC8DB9}"/>
          </ac:spMkLst>
        </pc:spChg>
        <pc:grpChg chg="add">
          <ac:chgData name="Kimble Love" userId="1f2c16c95f855842" providerId="LiveId" clId="{47CAD52F-892D-42D2-B8C4-15B9F9F7FECC}" dt="2018-12-02T14:24:43.861" v="71" actId="26606"/>
          <ac:grpSpMkLst>
            <pc:docMk/>
            <pc:sldMk cId="2441769377" sldId="270"/>
            <ac:grpSpMk id="9" creationId="{AD84E21A-A848-4FF9-97DA-1BE07F743334}"/>
          </ac:grpSpMkLst>
        </pc:grpChg>
        <pc:picChg chg="add mod">
          <ac:chgData name="Kimble Love" userId="1f2c16c95f855842" providerId="LiveId" clId="{47CAD52F-892D-42D2-B8C4-15B9F9F7FECC}" dt="2018-12-02T15:22:23.841" v="323" actId="1582"/>
          <ac:picMkLst>
            <pc:docMk/>
            <pc:sldMk cId="2441769377" sldId="270"/>
            <ac:picMk id="4" creationId="{FEB13CD6-B2A4-4899-8FB3-B2A0663091ED}"/>
          </ac:picMkLst>
        </pc:picChg>
      </pc:sldChg>
      <pc:sldChg chg="modSp">
        <pc:chgData name="Kimble Love" userId="1f2c16c95f855842" providerId="LiveId" clId="{47CAD52F-892D-42D2-B8C4-15B9F9F7FECC}" dt="2018-12-02T15:15:36.352" v="291" actId="1582"/>
        <pc:sldMkLst>
          <pc:docMk/>
          <pc:sldMk cId="1980428767" sldId="272"/>
        </pc:sldMkLst>
        <pc:spChg chg="mod">
          <ac:chgData name="Kimble Love" userId="1f2c16c95f855842" providerId="LiveId" clId="{47CAD52F-892D-42D2-B8C4-15B9F9F7FECC}" dt="2018-12-02T15:15:36.352" v="291" actId="1582"/>
          <ac:spMkLst>
            <pc:docMk/>
            <pc:sldMk cId="1980428767" sldId="272"/>
            <ac:spMk id="2" creationId="{0881300F-8902-480F-A69A-CE74559951AF}"/>
          </ac:spMkLst>
        </pc:spChg>
        <pc:spChg chg="mod">
          <ac:chgData name="Kimble Love" userId="1f2c16c95f855842" providerId="LiveId" clId="{47CAD52F-892D-42D2-B8C4-15B9F9F7FECC}" dt="2018-12-02T15:15:18.648" v="289" actId="1582"/>
          <ac:spMkLst>
            <pc:docMk/>
            <pc:sldMk cId="1980428767" sldId="272"/>
            <ac:spMk id="10" creationId="{00000000-0000-0000-0000-000000000000}"/>
          </ac:spMkLst>
        </pc:spChg>
      </pc:sldChg>
      <pc:sldChg chg="add">
        <pc:chgData name="Kimble Love" userId="1f2c16c95f855842" providerId="LiveId" clId="{47CAD52F-892D-42D2-B8C4-15B9F9F7FECC}" dt="2018-12-02T14:44:44.493" v="143"/>
        <pc:sldMkLst>
          <pc:docMk/>
          <pc:sldMk cId="1444022816" sldId="274"/>
        </pc:sldMkLst>
      </pc:sldChg>
      <pc:sldChg chg="modSp add">
        <pc:chgData name="Kimble Love" userId="1f2c16c95f855842" providerId="LiveId" clId="{47CAD52F-892D-42D2-B8C4-15B9F9F7FECC}" dt="2018-12-02T15:19:39.541" v="307" actId="1582"/>
        <pc:sldMkLst>
          <pc:docMk/>
          <pc:sldMk cId="2513788046" sldId="281"/>
        </pc:sldMkLst>
        <pc:picChg chg="mod">
          <ac:chgData name="Kimble Love" userId="1f2c16c95f855842" providerId="LiveId" clId="{47CAD52F-892D-42D2-B8C4-15B9F9F7FECC}" dt="2018-12-02T15:19:39.541" v="307" actId="1582"/>
          <ac:picMkLst>
            <pc:docMk/>
            <pc:sldMk cId="2513788046" sldId="281"/>
            <ac:picMk id="21" creationId="{55B4D12B-FF2D-4EA3-BDD7-EA46EC3363E7}"/>
          </ac:picMkLst>
        </pc:picChg>
      </pc:sldChg>
      <pc:sldChg chg="modSp add">
        <pc:chgData name="Kimble Love" userId="1f2c16c95f855842" providerId="LiveId" clId="{47CAD52F-892D-42D2-B8C4-15B9F9F7FECC}" dt="2018-12-02T15:20:04.673" v="310" actId="1582"/>
        <pc:sldMkLst>
          <pc:docMk/>
          <pc:sldMk cId="2601975397" sldId="282"/>
        </pc:sldMkLst>
        <pc:spChg chg="mod">
          <ac:chgData name="Kimble Love" userId="1f2c16c95f855842" providerId="LiveId" clId="{47CAD52F-892D-42D2-B8C4-15B9F9F7FECC}" dt="2018-12-02T15:20:04.673" v="310" actId="1582"/>
          <ac:spMkLst>
            <pc:docMk/>
            <pc:sldMk cId="2601975397" sldId="282"/>
            <ac:spMk id="2" creationId="{F715B4BF-9445-4928-8CB0-2B03A7A0E97A}"/>
          </ac:spMkLst>
        </pc:spChg>
      </pc:sldChg>
      <pc:sldChg chg="modSp add">
        <pc:chgData name="Kimble Love" userId="1f2c16c95f855842" providerId="LiveId" clId="{47CAD52F-892D-42D2-B8C4-15B9F9F7FECC}" dt="2018-12-02T15:20:23.143" v="312" actId="1582"/>
        <pc:sldMkLst>
          <pc:docMk/>
          <pc:sldMk cId="3701522111" sldId="283"/>
        </pc:sldMkLst>
        <pc:spChg chg="mod">
          <ac:chgData name="Kimble Love" userId="1f2c16c95f855842" providerId="LiveId" clId="{47CAD52F-892D-42D2-B8C4-15B9F9F7FECC}" dt="2018-12-02T15:20:23.143" v="312" actId="1582"/>
          <ac:spMkLst>
            <pc:docMk/>
            <pc:sldMk cId="3701522111" sldId="283"/>
            <ac:spMk id="2" creationId="{A6A27F1F-B719-4A48-81A2-E5B81E8E38D6}"/>
          </ac:spMkLst>
        </pc:spChg>
      </pc:sldChg>
      <pc:sldChg chg="modSp add">
        <pc:chgData name="Kimble Love" userId="1f2c16c95f855842" providerId="LiveId" clId="{47CAD52F-892D-42D2-B8C4-15B9F9F7FECC}" dt="2018-12-02T15:20:53.139" v="314" actId="1582"/>
        <pc:sldMkLst>
          <pc:docMk/>
          <pc:sldMk cId="2447731499" sldId="286"/>
        </pc:sldMkLst>
        <pc:picChg chg="mod">
          <ac:chgData name="Kimble Love" userId="1f2c16c95f855842" providerId="LiveId" clId="{47CAD52F-892D-42D2-B8C4-15B9F9F7FECC}" dt="2018-12-02T15:20:53.139" v="314" actId="1582"/>
          <ac:picMkLst>
            <pc:docMk/>
            <pc:sldMk cId="2447731499" sldId="286"/>
            <ac:picMk id="5" creationId="{0E5662DF-41C1-4E60-8CBE-BDEAB371D807}"/>
          </ac:picMkLst>
        </pc:picChg>
      </pc:sldChg>
      <pc:sldChg chg="modSp add">
        <pc:chgData name="Kimble Love" userId="1f2c16c95f855842" providerId="LiveId" clId="{47CAD52F-892D-42D2-B8C4-15B9F9F7FECC}" dt="2018-12-02T15:28:14.725" v="357" actId="207"/>
        <pc:sldMkLst>
          <pc:docMk/>
          <pc:sldMk cId="1729089777" sldId="288"/>
        </pc:sldMkLst>
        <pc:spChg chg="mod">
          <ac:chgData name="Kimble Love" userId="1f2c16c95f855842" providerId="LiveId" clId="{47CAD52F-892D-42D2-B8C4-15B9F9F7FECC}" dt="2018-12-02T15:28:14.725" v="357" actId="207"/>
          <ac:spMkLst>
            <pc:docMk/>
            <pc:sldMk cId="1729089777" sldId="288"/>
            <ac:spMk id="2" creationId="{CFE92AC3-069A-452D-AD38-90F2E5CD34AC}"/>
          </ac:spMkLst>
        </pc:spChg>
        <pc:spChg chg="mod">
          <ac:chgData name="Kimble Love" userId="1f2c16c95f855842" providerId="LiveId" clId="{47CAD52F-892D-42D2-B8C4-15B9F9F7FECC}" dt="2018-12-02T15:28:02.675" v="356" actId="207"/>
          <ac:spMkLst>
            <pc:docMk/>
            <pc:sldMk cId="1729089777" sldId="288"/>
            <ac:spMk id="3" creationId="{EDA1F989-9F1F-4172-B21A-BFD54570E9A7}"/>
          </ac:spMkLst>
        </pc:spChg>
      </pc:sldChg>
      <pc:sldChg chg="modSp add">
        <pc:chgData name="Kimble Love" userId="1f2c16c95f855842" providerId="LiveId" clId="{47CAD52F-892D-42D2-B8C4-15B9F9F7FECC}" dt="2018-12-02T15:14:37.988" v="286" actId="1582"/>
        <pc:sldMkLst>
          <pc:docMk/>
          <pc:sldMk cId="4003113244" sldId="291"/>
        </pc:sldMkLst>
        <pc:spChg chg="mod">
          <ac:chgData name="Kimble Love" userId="1f2c16c95f855842" providerId="LiveId" clId="{47CAD52F-892D-42D2-B8C4-15B9F9F7FECC}" dt="2018-12-02T15:14:37.988" v="286" actId="1582"/>
          <ac:spMkLst>
            <pc:docMk/>
            <pc:sldMk cId="4003113244" sldId="291"/>
            <ac:spMk id="2" creationId="{0F33DF93-C0A9-4B35-A915-413A08050EBE}"/>
          </ac:spMkLst>
        </pc:spChg>
      </pc:sldChg>
      <pc:sldChg chg="modSp">
        <pc:chgData name="Kimble Love" userId="1f2c16c95f855842" providerId="LiveId" clId="{47CAD52F-892D-42D2-B8C4-15B9F9F7FECC}" dt="2018-12-02T15:27:19.734" v="355" actId="1582"/>
        <pc:sldMkLst>
          <pc:docMk/>
          <pc:sldMk cId="3091457299" sldId="292"/>
        </pc:sldMkLst>
        <pc:graphicFrameChg chg="mod">
          <ac:chgData name="Kimble Love" userId="1f2c16c95f855842" providerId="LiveId" clId="{47CAD52F-892D-42D2-B8C4-15B9F9F7FECC}" dt="2018-12-02T15:27:19.734" v="355" actId="1582"/>
          <ac:graphicFrameMkLst>
            <pc:docMk/>
            <pc:sldMk cId="3091457299" sldId="292"/>
            <ac:graphicFrameMk id="21" creationId="{00000000-0000-0000-0000-000000000000}"/>
          </ac:graphicFrameMkLst>
        </pc:graphicFrameChg>
      </pc:sldChg>
      <pc:sldChg chg="modSp add">
        <pc:chgData name="Kimble Love" userId="1f2c16c95f855842" providerId="LiveId" clId="{47CAD52F-892D-42D2-B8C4-15B9F9F7FECC}" dt="2018-12-02T14:54:43.480" v="258" actId="14100"/>
        <pc:sldMkLst>
          <pc:docMk/>
          <pc:sldMk cId="1019554650" sldId="293"/>
        </pc:sldMkLst>
        <pc:spChg chg="mod">
          <ac:chgData name="Kimble Love" userId="1f2c16c95f855842" providerId="LiveId" clId="{47CAD52F-892D-42D2-B8C4-15B9F9F7FECC}" dt="2018-12-02T14:54:24.225" v="257" actId="14100"/>
          <ac:spMkLst>
            <pc:docMk/>
            <pc:sldMk cId="1019554650" sldId="293"/>
            <ac:spMk id="2" creationId="{1BB9D996-BF5B-4B76-BE39-BC92946CD496}"/>
          </ac:spMkLst>
        </pc:spChg>
        <pc:spChg chg="mod">
          <ac:chgData name="Kimble Love" userId="1f2c16c95f855842" providerId="LiveId" clId="{47CAD52F-892D-42D2-B8C4-15B9F9F7FECC}" dt="2018-12-02T14:54:43.480" v="258" actId="14100"/>
          <ac:spMkLst>
            <pc:docMk/>
            <pc:sldMk cId="1019554650" sldId="293"/>
            <ac:spMk id="3" creationId="{60524E48-0096-48C1-9604-E3AEE3592684}"/>
          </ac:spMkLst>
        </pc:spChg>
      </pc:sldChg>
      <pc:sldChg chg="modSp">
        <pc:chgData name="Kimble Love" userId="1f2c16c95f855842" providerId="LiveId" clId="{47CAD52F-892D-42D2-B8C4-15B9F9F7FECC}" dt="2018-12-02T15:17:53.894" v="301" actId="1582"/>
        <pc:sldMkLst>
          <pc:docMk/>
          <pc:sldMk cId="1459421616" sldId="295"/>
        </pc:sldMkLst>
        <pc:spChg chg="mod">
          <ac:chgData name="Kimble Love" userId="1f2c16c95f855842" providerId="LiveId" clId="{47CAD52F-892D-42D2-B8C4-15B9F9F7FECC}" dt="2018-12-02T15:17:53.894" v="301" actId="1582"/>
          <ac:spMkLst>
            <pc:docMk/>
            <pc:sldMk cId="1459421616" sldId="295"/>
            <ac:spMk id="2" creationId="{39511D14-E668-4C6E-ADFD-3588BB1190C4}"/>
          </ac:spMkLst>
        </pc:spChg>
        <pc:spChg chg="mod">
          <ac:chgData name="Kimble Love" userId="1f2c16c95f855842" providerId="LiveId" clId="{47CAD52F-892D-42D2-B8C4-15B9F9F7FECC}" dt="2018-12-02T15:17:38.209" v="299" actId="1582"/>
          <ac:spMkLst>
            <pc:docMk/>
            <pc:sldMk cId="1459421616" sldId="295"/>
            <ac:spMk id="3" creationId="{159DAD79-FB1F-4593-BCA9-1542771EF4FC}"/>
          </ac:spMkLst>
        </pc:spChg>
      </pc:sldChg>
      <pc:sldChg chg="modSp">
        <pc:chgData name="Kimble Love" userId="1f2c16c95f855842" providerId="LiveId" clId="{47CAD52F-892D-42D2-B8C4-15B9F9F7FECC}" dt="2018-12-02T15:16:16.246" v="293" actId="1582"/>
        <pc:sldMkLst>
          <pc:docMk/>
          <pc:sldMk cId="3707662085" sldId="299"/>
        </pc:sldMkLst>
        <pc:picChg chg="mod">
          <ac:chgData name="Kimble Love" userId="1f2c16c95f855842" providerId="LiveId" clId="{47CAD52F-892D-42D2-B8C4-15B9F9F7FECC}" dt="2018-12-02T15:16:16.246" v="293" actId="1582"/>
          <ac:picMkLst>
            <pc:docMk/>
            <pc:sldMk cId="3707662085" sldId="299"/>
            <ac:picMk id="5" creationId="{4BC017FC-19CA-4124-8B16-6C3E0D5E204D}"/>
          </ac:picMkLst>
        </pc:picChg>
      </pc:sldChg>
      <pc:sldChg chg="add">
        <pc:chgData name="Kimble Love" userId="1f2c16c95f855842" providerId="LiveId" clId="{47CAD52F-892D-42D2-B8C4-15B9F9F7FECC}" dt="2018-12-02T15:03:14.727" v="263"/>
        <pc:sldMkLst>
          <pc:docMk/>
          <pc:sldMk cId="345446427" sldId="301"/>
        </pc:sldMkLst>
      </pc:sldChg>
      <pc:sldChg chg="modSp">
        <pc:chgData name="Kimble Love" userId="1f2c16c95f855842" providerId="LiveId" clId="{47CAD52F-892D-42D2-B8C4-15B9F9F7FECC}" dt="2018-12-02T15:14:10.646" v="283" actId="1582"/>
        <pc:sldMkLst>
          <pc:docMk/>
          <pc:sldMk cId="2148922617" sldId="302"/>
        </pc:sldMkLst>
        <pc:spChg chg="mod">
          <ac:chgData name="Kimble Love" userId="1f2c16c95f855842" providerId="LiveId" clId="{47CAD52F-892D-42D2-B8C4-15B9F9F7FECC}" dt="2018-12-02T15:14:10.646" v="283" actId="1582"/>
          <ac:spMkLst>
            <pc:docMk/>
            <pc:sldMk cId="2148922617" sldId="302"/>
            <ac:spMk id="2" creationId="{8A08F463-ED86-4CA0-8DC7-E6CF6B97F62A}"/>
          </ac:spMkLst>
        </pc:spChg>
      </pc:sldChg>
      <pc:sldChg chg="modSp add del">
        <pc:chgData name="Kimble Love" userId="1f2c16c95f855842" providerId="LiveId" clId="{47CAD52F-892D-42D2-B8C4-15B9F9F7FECC}" dt="2018-12-02T15:13:58.293" v="282" actId="1582"/>
        <pc:sldMkLst>
          <pc:docMk/>
          <pc:sldMk cId="1584014125" sldId="303"/>
        </pc:sldMkLst>
        <pc:spChg chg="mod">
          <ac:chgData name="Kimble Love" userId="1f2c16c95f855842" providerId="LiveId" clId="{47CAD52F-892D-42D2-B8C4-15B9F9F7FECC}" dt="2018-12-02T15:13:58.293" v="282" actId="1582"/>
          <ac:spMkLst>
            <pc:docMk/>
            <pc:sldMk cId="1584014125" sldId="303"/>
            <ac:spMk id="2" creationId="{1EC681C2-99BC-41DA-8626-30072F6EDC0D}"/>
          </ac:spMkLst>
        </pc:spChg>
      </pc:sldChg>
      <pc:sldChg chg="modSp">
        <pc:chgData name="Kimble Love" userId="1f2c16c95f855842" providerId="LiveId" clId="{47CAD52F-892D-42D2-B8C4-15B9F9F7FECC}" dt="2018-12-02T15:26:07.448" v="349" actId="1582"/>
        <pc:sldMkLst>
          <pc:docMk/>
          <pc:sldMk cId="3766972563" sldId="304"/>
        </pc:sldMkLst>
        <pc:spChg chg="mod">
          <ac:chgData name="Kimble Love" userId="1f2c16c95f855842" providerId="LiveId" clId="{47CAD52F-892D-42D2-B8C4-15B9F9F7FECC}" dt="2018-12-02T15:26:07.448" v="349" actId="1582"/>
          <ac:spMkLst>
            <pc:docMk/>
            <pc:sldMk cId="3766972563" sldId="304"/>
            <ac:spMk id="2" creationId="{587067A2-6E21-4265-AA97-0059E845A946}"/>
          </ac:spMkLst>
        </pc:spChg>
        <pc:picChg chg="mod">
          <ac:chgData name="Kimble Love" userId="1f2c16c95f855842" providerId="LiveId" clId="{47CAD52F-892D-42D2-B8C4-15B9F9F7FECC}" dt="2018-12-02T15:25:53.638" v="347" actId="1582"/>
          <ac:picMkLst>
            <pc:docMk/>
            <pc:sldMk cId="3766972563" sldId="304"/>
            <ac:picMk id="5" creationId="{82497864-DE7B-4D0E-87E6-35965100755E}"/>
          </ac:picMkLst>
        </pc:picChg>
      </pc:sldChg>
      <pc:sldChg chg="modSp">
        <pc:chgData name="Kimble Love" userId="1f2c16c95f855842" providerId="LiveId" clId="{47CAD52F-892D-42D2-B8C4-15B9F9F7FECC}" dt="2018-12-02T15:25:38.343" v="346" actId="1582"/>
        <pc:sldMkLst>
          <pc:docMk/>
          <pc:sldMk cId="674947824" sldId="305"/>
        </pc:sldMkLst>
        <pc:spChg chg="mod">
          <ac:chgData name="Kimble Love" userId="1f2c16c95f855842" providerId="LiveId" clId="{47CAD52F-892D-42D2-B8C4-15B9F9F7FECC}" dt="2018-12-02T15:25:38.343" v="346" actId="1582"/>
          <ac:spMkLst>
            <pc:docMk/>
            <pc:sldMk cId="674947824" sldId="305"/>
            <ac:spMk id="2" creationId="{79AD5484-AF33-41EE-A8E5-0672439A6536}"/>
          </ac:spMkLst>
        </pc:spChg>
        <pc:graphicFrameChg chg="mod">
          <ac:chgData name="Kimble Love" userId="1f2c16c95f855842" providerId="LiveId" clId="{47CAD52F-892D-42D2-B8C4-15B9F9F7FECC}" dt="2018-12-02T15:24:39.983" v="340" actId="1582"/>
          <ac:graphicFrameMkLst>
            <pc:docMk/>
            <pc:sldMk cId="674947824" sldId="305"/>
            <ac:graphicFrameMk id="5" creationId="{00000000-0000-0000-0000-000000000000}"/>
          </ac:graphicFrameMkLst>
        </pc:graphicFrameChg>
      </pc:sldChg>
      <pc:sldChg chg="modSp add">
        <pc:chgData name="Kimble Love" userId="1f2c16c95f855842" providerId="LiveId" clId="{47CAD52F-892D-42D2-B8C4-15B9F9F7FECC}" dt="2018-12-02T15:21:37.319" v="319" actId="208"/>
        <pc:sldMkLst>
          <pc:docMk/>
          <pc:sldMk cId="1578335822" sldId="306"/>
        </pc:sldMkLst>
        <pc:spChg chg="mod">
          <ac:chgData name="Kimble Love" userId="1f2c16c95f855842" providerId="LiveId" clId="{47CAD52F-892D-42D2-B8C4-15B9F9F7FECC}" dt="2018-12-02T15:21:37.319" v="319" actId="208"/>
          <ac:spMkLst>
            <pc:docMk/>
            <pc:sldMk cId="1578335822" sldId="306"/>
            <ac:spMk id="2" creationId="{66F7C06B-5FA7-4628-869D-F8AEA10C5497}"/>
          </ac:spMkLst>
        </pc:spChg>
      </pc:sldChg>
      <pc:sldChg chg="add">
        <pc:chgData name="Kimble Love" userId="1f2c16c95f855842" providerId="LiveId" clId="{47CAD52F-892D-42D2-B8C4-15B9F9F7FECC}" dt="2018-12-02T15:11:38.785" v="275"/>
        <pc:sldMkLst>
          <pc:docMk/>
          <pc:sldMk cId="4214457245" sldId="307"/>
        </pc:sldMkLst>
      </pc:sldChg>
      <pc:sldChg chg="modSp add">
        <pc:chgData name="Kimble Love" userId="1f2c16c95f855842" providerId="LiveId" clId="{47CAD52F-892D-42D2-B8C4-15B9F9F7FECC}" dt="2018-12-02T15:39:25.708" v="628" actId="207"/>
        <pc:sldMkLst>
          <pc:docMk/>
          <pc:sldMk cId="4143892822" sldId="308"/>
        </pc:sldMkLst>
        <pc:spChg chg="mod">
          <ac:chgData name="Kimble Love" userId="1f2c16c95f855842" providerId="LiveId" clId="{47CAD52F-892D-42D2-B8C4-15B9F9F7FECC}" dt="2018-12-02T15:39:25.708" v="628" actId="207"/>
          <ac:spMkLst>
            <pc:docMk/>
            <pc:sldMk cId="4143892822" sldId="308"/>
            <ac:spMk id="3" creationId="{EFFE7A8D-7968-4E14-877E-25AC6E3D5AB4}"/>
          </ac:spMkLst>
        </pc:spChg>
      </pc:sldChg>
      <pc:sldChg chg="add">
        <pc:chgData name="Kimble Love" userId="1f2c16c95f855842" providerId="LiveId" clId="{47CAD52F-892D-42D2-B8C4-15B9F9F7FECC}" dt="2018-12-09T12:15:11.800" v="675"/>
        <pc:sldMkLst>
          <pc:docMk/>
          <pc:sldMk cId="3326972704" sldId="310"/>
        </pc:sldMkLst>
      </pc:sldChg>
      <pc:sldChg chg="addSp delSp modSp add mod setBg">
        <pc:chgData name="Kimble Love" userId="1f2c16c95f855842" providerId="LiveId" clId="{47CAD52F-892D-42D2-B8C4-15B9F9F7FECC}" dt="2018-12-09T12:28:35.555" v="847" actId="20577"/>
        <pc:sldMkLst>
          <pc:docMk/>
          <pc:sldMk cId="1800532507" sldId="311"/>
        </pc:sldMkLst>
        <pc:spChg chg="mod ord">
          <ac:chgData name="Kimble Love" userId="1f2c16c95f855842" providerId="LiveId" clId="{47CAD52F-892D-42D2-B8C4-15B9F9F7FECC}" dt="2018-12-09T12:28:35.555" v="847" actId="20577"/>
          <ac:spMkLst>
            <pc:docMk/>
            <pc:sldMk cId="1800532507" sldId="311"/>
            <ac:spMk id="2" creationId="{81ABB4FB-AD67-49D0-A13C-C79BB5D40815}"/>
          </ac:spMkLst>
        </pc:spChg>
        <pc:spChg chg="del mod">
          <ac:chgData name="Kimble Love" userId="1f2c16c95f855842" providerId="LiveId" clId="{47CAD52F-892D-42D2-B8C4-15B9F9F7FECC}" dt="2018-12-09T12:17:14.323" v="679"/>
          <ac:spMkLst>
            <pc:docMk/>
            <pc:sldMk cId="1800532507" sldId="311"/>
            <ac:spMk id="3" creationId="{747951EB-BF25-4D46-92A6-B908252336EE}"/>
          </ac:spMkLst>
        </pc:spChg>
        <pc:spChg chg="add del">
          <ac:chgData name="Kimble Love" userId="1f2c16c95f855842" providerId="LiveId" clId="{47CAD52F-892D-42D2-B8C4-15B9F9F7FECC}" dt="2018-12-09T12:19:44.336" v="690" actId="26606"/>
          <ac:spMkLst>
            <pc:docMk/>
            <pc:sldMk cId="1800532507" sldId="311"/>
            <ac:spMk id="12" creationId="{9D87673C-DA02-42C3-A316-2EE1D8BE3D12}"/>
          </ac:spMkLst>
        </pc:spChg>
        <pc:spChg chg="add del">
          <ac:chgData name="Kimble Love" userId="1f2c16c95f855842" providerId="LiveId" clId="{47CAD52F-892D-42D2-B8C4-15B9F9F7FECC}" dt="2018-12-09T12:17:32.170" v="683" actId="26606"/>
          <ac:spMkLst>
            <pc:docMk/>
            <pc:sldMk cId="1800532507" sldId="311"/>
            <ac:spMk id="14" creationId="{9F130AC3-844C-4B81-AC10-AA189041A29B}"/>
          </ac:spMkLst>
        </pc:spChg>
        <pc:spChg chg="add del">
          <ac:chgData name="Kimble Love" userId="1f2c16c95f855842" providerId="LiveId" clId="{47CAD52F-892D-42D2-B8C4-15B9F9F7FECC}" dt="2018-12-09T12:19:44.336" v="690" actId="26606"/>
          <ac:spMkLst>
            <pc:docMk/>
            <pc:sldMk cId="1800532507" sldId="311"/>
            <ac:spMk id="15" creationId="{F7A1BE08-5C88-4ADF-8791-B0B63B22D6BB}"/>
          </ac:spMkLst>
        </pc:spChg>
        <pc:spChg chg="add del">
          <ac:chgData name="Kimble Love" userId="1f2c16c95f855842" providerId="LiveId" clId="{47CAD52F-892D-42D2-B8C4-15B9F9F7FECC}" dt="2018-12-09T12:17:32.170" v="683" actId="26606"/>
          <ac:spMkLst>
            <pc:docMk/>
            <pc:sldMk cId="1800532507" sldId="311"/>
            <ac:spMk id="16" creationId="{1E8CDD95-4708-4952-ABA5-06C81C28F4F6}"/>
          </ac:spMkLst>
        </pc:spChg>
        <pc:spChg chg="add del">
          <ac:chgData name="Kimble Love" userId="1f2c16c95f855842" providerId="LiveId" clId="{47CAD52F-892D-42D2-B8C4-15B9F9F7FECC}" dt="2018-12-09T12:19:44.336" v="690" actId="26606"/>
          <ac:spMkLst>
            <pc:docMk/>
            <pc:sldMk cId="1800532507" sldId="311"/>
            <ac:spMk id="17" creationId="{4F95107F-F5C9-428D-9D56-4FFC478B16E7}"/>
          </ac:spMkLst>
        </pc:spChg>
        <pc:spChg chg="add del">
          <ac:chgData name="Kimble Love" userId="1f2c16c95f855842" providerId="LiveId" clId="{47CAD52F-892D-42D2-B8C4-15B9F9F7FECC}" dt="2018-12-09T12:17:32.170" v="683" actId="26606"/>
          <ac:spMkLst>
            <pc:docMk/>
            <pc:sldMk cId="1800532507" sldId="311"/>
            <ac:spMk id="18" creationId="{F0D63994-6942-4F0F-96F2-12BB09EFA326}"/>
          </ac:spMkLst>
        </pc:spChg>
        <pc:spChg chg="add del">
          <ac:chgData name="Kimble Love" userId="1f2c16c95f855842" providerId="LiveId" clId="{47CAD52F-892D-42D2-B8C4-15B9F9F7FECC}" dt="2018-12-09T12:19:46.219" v="692" actId="26606"/>
          <ac:spMkLst>
            <pc:docMk/>
            <pc:sldMk cId="1800532507" sldId="311"/>
            <ac:spMk id="19" creationId="{53ACC193-7D3E-4416-8674-FC67884304A2}"/>
          </ac:spMkLst>
        </pc:spChg>
        <pc:spChg chg="add del">
          <ac:chgData name="Kimble Love" userId="1f2c16c95f855842" providerId="LiveId" clId="{47CAD52F-892D-42D2-B8C4-15B9F9F7FECC}" dt="2018-12-09T12:17:41.163" v="685" actId="26606"/>
          <ac:spMkLst>
            <pc:docMk/>
            <pc:sldMk cId="1800532507" sldId="311"/>
            <ac:spMk id="21" creationId="{992EE89B-1E5B-406B-8DEE-3AB563006536}"/>
          </ac:spMkLst>
        </pc:spChg>
        <pc:spChg chg="add del">
          <ac:chgData name="Kimble Love" userId="1f2c16c95f855842" providerId="LiveId" clId="{47CAD52F-892D-42D2-B8C4-15B9F9F7FECC}" dt="2018-12-09T12:17:41.163" v="685" actId="26606"/>
          <ac:spMkLst>
            <pc:docMk/>
            <pc:sldMk cId="1800532507" sldId="311"/>
            <ac:spMk id="22" creationId="{3EF1730D-C088-41F4-80BD-A7B56469A084}"/>
          </ac:spMkLst>
        </pc:spChg>
        <pc:spChg chg="add del">
          <ac:chgData name="Kimble Love" userId="1f2c16c95f855842" providerId="LiveId" clId="{47CAD52F-892D-42D2-B8C4-15B9F9F7FECC}" dt="2018-12-09T12:17:41.163" v="685" actId="26606"/>
          <ac:spMkLst>
            <pc:docMk/>
            <pc:sldMk cId="1800532507" sldId="311"/>
            <ac:spMk id="23" creationId="{7BB4F96C-BA00-4CC8-BE7E-12D8C4EC8DB9}"/>
          </ac:spMkLst>
        </pc:spChg>
        <pc:spChg chg="add del">
          <ac:chgData name="Kimble Love" userId="1f2c16c95f855842" providerId="LiveId" clId="{47CAD52F-892D-42D2-B8C4-15B9F9F7FECC}" dt="2018-12-09T12:19:46.219" v="692" actId="26606"/>
          <ac:spMkLst>
            <pc:docMk/>
            <pc:sldMk cId="1800532507" sldId="311"/>
            <ac:spMk id="24" creationId="{A5824257-97CC-4E3E-8E5A-0E14F1D959B6}"/>
          </ac:spMkLst>
        </pc:spChg>
        <pc:spChg chg="add del">
          <ac:chgData name="Kimble Love" userId="1f2c16c95f855842" providerId="LiveId" clId="{47CAD52F-892D-42D2-B8C4-15B9F9F7FECC}" dt="2018-12-09T12:19:46.219" v="692" actId="26606"/>
          <ac:spMkLst>
            <pc:docMk/>
            <pc:sldMk cId="1800532507" sldId="311"/>
            <ac:spMk id="25" creationId="{3F76AE92-6ECA-408C-B893-7197877C9F95}"/>
          </ac:spMkLst>
        </pc:spChg>
        <pc:grpChg chg="add del">
          <ac:chgData name="Kimble Love" userId="1f2c16c95f855842" providerId="LiveId" clId="{47CAD52F-892D-42D2-B8C4-15B9F9F7FECC}" dt="2018-12-09T12:17:32.170" v="683" actId="26606"/>
          <ac:grpSpMkLst>
            <pc:docMk/>
            <pc:sldMk cId="1800532507" sldId="311"/>
            <ac:grpSpMk id="10" creationId="{31496252-D234-4B17-886D-E23B219B7671}"/>
          </ac:grpSpMkLst>
        </pc:grpChg>
        <pc:grpChg chg="add del">
          <ac:chgData name="Kimble Love" userId="1f2c16c95f855842" providerId="LiveId" clId="{47CAD52F-892D-42D2-B8C4-15B9F9F7FECC}" dt="2018-12-09T12:17:41.163" v="685" actId="26606"/>
          <ac:grpSpMkLst>
            <pc:docMk/>
            <pc:sldMk cId="1800532507" sldId="311"/>
            <ac:grpSpMk id="20" creationId="{AD84E21A-A848-4FF9-97DA-1BE07F743334}"/>
          </ac:grpSpMkLst>
        </pc:grpChg>
        <pc:grpChg chg="add">
          <ac:chgData name="Kimble Love" userId="1f2c16c95f855842" providerId="LiveId" clId="{47CAD52F-892D-42D2-B8C4-15B9F9F7FECC}" dt="2018-12-09T12:19:46.235" v="693" actId="26606"/>
          <ac:grpSpMkLst>
            <pc:docMk/>
            <pc:sldMk cId="1800532507" sldId="311"/>
            <ac:grpSpMk id="28" creationId="{3DE903DC-291C-4A58-B977-39204DB942D4}"/>
          </ac:grpSpMkLst>
        </pc:grpChg>
        <pc:picChg chg="add del mod">
          <ac:chgData name="Kimble Love" userId="1f2c16c95f855842" providerId="LiveId" clId="{47CAD52F-892D-42D2-B8C4-15B9F9F7FECC}" dt="2018-12-09T12:19:46.235" v="693" actId="26606"/>
          <ac:picMkLst>
            <pc:docMk/>
            <pc:sldMk cId="1800532507" sldId="311"/>
            <ac:picMk id="5" creationId="{E62A3025-D7CB-4284-950F-802F43630267}"/>
          </ac:picMkLst>
        </pc:picChg>
        <pc:picChg chg="add mod">
          <ac:chgData name="Kimble Love" userId="1f2c16c95f855842" providerId="LiveId" clId="{47CAD52F-892D-42D2-B8C4-15B9F9F7FECC}" dt="2018-12-09T12:19:46.235" v="693" actId="26606"/>
          <ac:picMkLst>
            <pc:docMk/>
            <pc:sldMk cId="1800532507" sldId="311"/>
            <ac:picMk id="7" creationId="{CB8F7A58-2B75-4EBE-9F45-2DCF113715BB}"/>
          </ac:picMkLst>
        </pc:picChg>
        <pc:picChg chg="add del">
          <ac:chgData name="Kimble Love" userId="1f2c16c95f855842" providerId="LiveId" clId="{47CAD52F-892D-42D2-B8C4-15B9F9F7FECC}" dt="2018-12-09T12:19:44.336" v="690" actId="26606"/>
          <ac:picMkLst>
            <pc:docMk/>
            <pc:sldMk cId="1800532507" sldId="311"/>
            <ac:picMk id="9" creationId="{E62A3025-D7CB-4284-950F-802F43630267}"/>
          </ac:picMkLst>
        </pc:picChg>
        <pc:picChg chg="add del">
          <ac:chgData name="Kimble Love" userId="1f2c16c95f855842" providerId="LiveId" clId="{47CAD52F-892D-42D2-B8C4-15B9F9F7FECC}" dt="2018-12-09T12:19:46.219" v="692" actId="26606"/>
          <ac:picMkLst>
            <pc:docMk/>
            <pc:sldMk cId="1800532507" sldId="311"/>
            <ac:picMk id="26" creationId="{E62A3025-D7CB-4284-950F-802F43630267}"/>
          </ac:picMkLst>
        </pc:picChg>
        <pc:picChg chg="add">
          <ac:chgData name="Kimble Love" userId="1f2c16c95f855842" providerId="LiveId" clId="{47CAD52F-892D-42D2-B8C4-15B9F9F7FECC}" dt="2018-12-09T12:19:46.235" v="693" actId="26606"/>
          <ac:picMkLst>
            <pc:docMk/>
            <pc:sldMk cId="1800532507" sldId="311"/>
            <ac:picMk id="30" creationId="{E62A3025-D7CB-4284-950F-802F43630267}"/>
          </ac:picMkLst>
        </pc:picChg>
      </pc:sldChg>
      <pc:sldChg chg="addSp delSp modSp add mod setBg setClrOvrMap">
        <pc:chgData name="Kimble Love" userId="1f2c16c95f855842" providerId="LiveId" clId="{47CAD52F-892D-42D2-B8C4-15B9F9F7FECC}" dt="2018-12-09T12:36:16.650" v="900" actId="1076"/>
        <pc:sldMkLst>
          <pc:docMk/>
          <pc:sldMk cId="2867774828" sldId="312"/>
        </pc:sldMkLst>
        <pc:spChg chg="mod">
          <ac:chgData name="Kimble Love" userId="1f2c16c95f855842" providerId="LiveId" clId="{47CAD52F-892D-42D2-B8C4-15B9F9F7FECC}" dt="2018-12-09T12:32:24.039" v="896" actId="255"/>
          <ac:spMkLst>
            <pc:docMk/>
            <pc:sldMk cId="2867774828" sldId="312"/>
            <ac:spMk id="2" creationId="{9290E3AB-6849-4F44-89F5-0D0DF1CFFE25}"/>
          </ac:spMkLst>
        </pc:spChg>
        <pc:spChg chg="del">
          <ac:chgData name="Kimble Love" userId="1f2c16c95f855842" providerId="LiveId" clId="{47CAD52F-892D-42D2-B8C4-15B9F9F7FECC}" dt="2018-12-09T12:30:01.093" v="850"/>
          <ac:spMkLst>
            <pc:docMk/>
            <pc:sldMk cId="2867774828" sldId="312"/>
            <ac:spMk id="3" creationId="{3F509A7A-881E-426F-8A54-CC6696B17173}"/>
          </ac:spMkLst>
        </pc:spChg>
        <pc:spChg chg="add del">
          <ac:chgData name="Kimble Love" userId="1f2c16c95f855842" providerId="LiveId" clId="{47CAD52F-892D-42D2-B8C4-15B9F9F7FECC}" dt="2018-12-09T12:30:44.106" v="857" actId="26606"/>
          <ac:spMkLst>
            <pc:docMk/>
            <pc:sldMk cId="2867774828" sldId="312"/>
            <ac:spMk id="15" creationId="{098D5C06-99DB-429F-99EC-C98BD8C328B3}"/>
          </ac:spMkLst>
        </pc:spChg>
        <pc:spChg chg="add del">
          <ac:chgData name="Kimble Love" userId="1f2c16c95f855842" providerId="LiveId" clId="{47CAD52F-892D-42D2-B8C4-15B9F9F7FECC}" dt="2018-12-09T12:30:40.899" v="855" actId="26606"/>
          <ac:spMkLst>
            <pc:docMk/>
            <pc:sldMk cId="2867774828" sldId="312"/>
            <ac:spMk id="16" creationId="{F1AC4D14-5F07-4F8E-AA59-DFE7A077A35A}"/>
          </ac:spMkLst>
        </pc:spChg>
        <pc:spChg chg="add del">
          <ac:chgData name="Kimble Love" userId="1f2c16c95f855842" providerId="LiveId" clId="{47CAD52F-892D-42D2-B8C4-15B9F9F7FECC}" dt="2018-12-09T12:30:44.106" v="857" actId="26606"/>
          <ac:spMkLst>
            <pc:docMk/>
            <pc:sldMk cId="2867774828" sldId="312"/>
            <ac:spMk id="17" creationId="{039C8186-79D5-4371-88C6-D649FA87140F}"/>
          </ac:spMkLst>
        </pc:spChg>
        <pc:spChg chg="add del">
          <ac:chgData name="Kimble Love" userId="1f2c16c95f855842" providerId="LiveId" clId="{47CAD52F-892D-42D2-B8C4-15B9F9F7FECC}" dt="2018-12-09T12:30:40.899" v="855" actId="26606"/>
          <ac:spMkLst>
            <pc:docMk/>
            <pc:sldMk cId="2867774828" sldId="312"/>
            <ac:spMk id="18" creationId="{E6A09737-3FB6-495D-BF74-E955D27214A5}"/>
          </ac:spMkLst>
        </pc:spChg>
        <pc:spChg chg="add del">
          <ac:chgData name="Kimble Love" userId="1f2c16c95f855842" providerId="LiveId" clId="{47CAD52F-892D-42D2-B8C4-15B9F9F7FECC}" dt="2018-12-09T12:30:40.899" v="855" actId="26606"/>
          <ac:spMkLst>
            <pc:docMk/>
            <pc:sldMk cId="2867774828" sldId="312"/>
            <ac:spMk id="20" creationId="{A1996619-362A-4439-9AF0-AE2981A9AA92}"/>
          </ac:spMkLst>
        </pc:spChg>
        <pc:spChg chg="add del">
          <ac:chgData name="Kimble Love" userId="1f2c16c95f855842" providerId="LiveId" clId="{47CAD52F-892D-42D2-B8C4-15B9F9F7FECC}" dt="2018-12-09T12:30:44.106" v="857" actId="26606"/>
          <ac:spMkLst>
            <pc:docMk/>
            <pc:sldMk cId="2867774828" sldId="312"/>
            <ac:spMk id="22" creationId="{83CB1E25-3F2A-430A-824E-5DA895F4F057}"/>
          </ac:spMkLst>
        </pc:spChg>
        <pc:spChg chg="add del">
          <ac:chgData name="Kimble Love" userId="1f2c16c95f855842" providerId="LiveId" clId="{47CAD52F-892D-42D2-B8C4-15B9F9F7FECC}" dt="2018-12-09T12:30:51.254" v="859" actId="26606"/>
          <ac:spMkLst>
            <pc:docMk/>
            <pc:sldMk cId="2867774828" sldId="312"/>
            <ac:spMk id="24" creationId="{8082EDB9-FAEE-42D9-AC77-65A5CBCECFC1}"/>
          </ac:spMkLst>
        </pc:spChg>
        <pc:spChg chg="add del">
          <ac:chgData name="Kimble Love" userId="1f2c16c95f855842" providerId="LiveId" clId="{47CAD52F-892D-42D2-B8C4-15B9F9F7FECC}" dt="2018-12-09T12:30:51.254" v="859" actId="26606"/>
          <ac:spMkLst>
            <pc:docMk/>
            <pc:sldMk cId="2867774828" sldId="312"/>
            <ac:spMk id="26" creationId="{3C20E0EF-D49D-4527-A144-B6800A50814C}"/>
          </ac:spMkLst>
        </pc:spChg>
        <pc:spChg chg="add del">
          <ac:chgData name="Kimble Love" userId="1f2c16c95f855842" providerId="LiveId" clId="{47CAD52F-892D-42D2-B8C4-15B9F9F7FECC}" dt="2018-12-09T12:30:51.254" v="859" actId="26606"/>
          <ac:spMkLst>
            <pc:docMk/>
            <pc:sldMk cId="2867774828" sldId="312"/>
            <ac:spMk id="27" creationId="{69076D9F-DE4B-4104-A7AE-2E02F333E212}"/>
          </ac:spMkLst>
        </pc:spChg>
        <pc:spChg chg="add">
          <ac:chgData name="Kimble Love" userId="1f2c16c95f855842" providerId="LiveId" clId="{47CAD52F-892D-42D2-B8C4-15B9F9F7FECC}" dt="2018-12-09T12:30:51.269" v="860" actId="26606"/>
          <ac:spMkLst>
            <pc:docMk/>
            <pc:sldMk cId="2867774828" sldId="312"/>
            <ac:spMk id="30" creationId="{F1AC4D14-5F07-4F8E-AA59-DFE7A077A35A}"/>
          </ac:spMkLst>
        </pc:spChg>
        <pc:spChg chg="add">
          <ac:chgData name="Kimble Love" userId="1f2c16c95f855842" providerId="LiveId" clId="{47CAD52F-892D-42D2-B8C4-15B9F9F7FECC}" dt="2018-12-09T12:30:51.269" v="860" actId="26606"/>
          <ac:spMkLst>
            <pc:docMk/>
            <pc:sldMk cId="2867774828" sldId="312"/>
            <ac:spMk id="31" creationId="{E6A09737-3FB6-495D-BF74-E955D27214A5}"/>
          </ac:spMkLst>
        </pc:spChg>
        <pc:spChg chg="add">
          <ac:chgData name="Kimble Love" userId="1f2c16c95f855842" providerId="LiveId" clId="{47CAD52F-892D-42D2-B8C4-15B9F9F7FECC}" dt="2018-12-09T12:30:51.269" v="860" actId="26606"/>
          <ac:spMkLst>
            <pc:docMk/>
            <pc:sldMk cId="2867774828" sldId="312"/>
            <ac:spMk id="32" creationId="{A1996619-362A-4439-9AF0-AE2981A9AA92}"/>
          </ac:spMkLst>
        </pc:spChg>
        <pc:grpChg chg="add del">
          <ac:chgData name="Kimble Love" userId="1f2c16c95f855842" providerId="LiveId" clId="{47CAD52F-892D-42D2-B8C4-15B9F9F7FECC}" dt="2018-12-09T12:30:40.899" v="855" actId="26606"/>
          <ac:grpSpMkLst>
            <pc:docMk/>
            <pc:sldMk cId="2867774828" sldId="312"/>
            <ac:grpSpMk id="12" creationId="{FFA2C89F-03EC-4330-85CC-3DECA855F789}"/>
          </ac:grpSpMkLst>
        </pc:grpChg>
        <pc:grpChg chg="add">
          <ac:chgData name="Kimble Love" userId="1f2c16c95f855842" providerId="LiveId" clId="{47CAD52F-892D-42D2-B8C4-15B9F9F7FECC}" dt="2018-12-09T12:30:51.269" v="860" actId="26606"/>
          <ac:grpSpMkLst>
            <pc:docMk/>
            <pc:sldMk cId="2867774828" sldId="312"/>
            <ac:grpSpMk id="29" creationId="{FFA2C89F-03EC-4330-85CC-3DECA855F789}"/>
          </ac:grpSpMkLst>
        </pc:grpChg>
        <pc:picChg chg="add del mod ord">
          <ac:chgData name="Kimble Love" userId="1f2c16c95f855842" providerId="LiveId" clId="{47CAD52F-892D-42D2-B8C4-15B9F9F7FECC}" dt="2018-12-09T12:30:51.269" v="860" actId="26606"/>
          <ac:picMkLst>
            <pc:docMk/>
            <pc:sldMk cId="2867774828" sldId="312"/>
            <ac:picMk id="5" creationId="{FA5EEEB8-D4B0-4004-A47C-1936430B36D3}"/>
          </ac:picMkLst>
        </pc:picChg>
        <pc:picChg chg="add mod">
          <ac:chgData name="Kimble Love" userId="1f2c16c95f855842" providerId="LiveId" clId="{47CAD52F-892D-42D2-B8C4-15B9F9F7FECC}" dt="2018-12-09T12:31:43.097" v="861" actId="14100"/>
          <ac:picMkLst>
            <pc:docMk/>
            <pc:sldMk cId="2867774828" sldId="312"/>
            <ac:picMk id="7" creationId="{DDF9F903-C116-4A3D-AEE4-3F508B7B1DAD}"/>
          </ac:picMkLst>
        </pc:picChg>
        <pc:picChg chg="add mod">
          <ac:chgData name="Kimble Love" userId="1f2c16c95f855842" providerId="LiveId" clId="{47CAD52F-892D-42D2-B8C4-15B9F9F7FECC}" dt="2018-12-09T12:36:16.650" v="900" actId="1076"/>
          <ac:picMkLst>
            <pc:docMk/>
            <pc:sldMk cId="2867774828" sldId="312"/>
            <ac:picMk id="9" creationId="{B3531705-C016-4D50-904B-A34CADDDD379}"/>
          </ac:picMkLst>
        </pc:picChg>
        <pc:picChg chg="add del">
          <ac:chgData name="Kimble Love" userId="1f2c16c95f855842" providerId="LiveId" clId="{47CAD52F-892D-42D2-B8C4-15B9F9F7FECC}" dt="2018-12-09T12:30:44.106" v="857" actId="26606"/>
          <ac:picMkLst>
            <pc:docMk/>
            <pc:sldMk cId="2867774828" sldId="312"/>
            <ac:picMk id="10" creationId="{FA5EEEB8-D4B0-4004-A47C-1936430B36D3}"/>
          </ac:picMkLst>
        </pc:picChg>
        <pc:picChg chg="add del">
          <ac:chgData name="Kimble Love" userId="1f2c16c95f855842" providerId="LiveId" clId="{47CAD52F-892D-42D2-B8C4-15B9F9F7FECC}" dt="2018-12-09T12:30:51.254" v="859" actId="26606"/>
          <ac:picMkLst>
            <pc:docMk/>
            <pc:sldMk cId="2867774828" sldId="312"/>
            <ac:picMk id="25" creationId="{FA5EEEB8-D4B0-4004-A47C-1936430B36D3}"/>
          </ac:picMkLst>
        </pc:picChg>
        <pc:picChg chg="add">
          <ac:chgData name="Kimble Love" userId="1f2c16c95f855842" providerId="LiveId" clId="{47CAD52F-892D-42D2-B8C4-15B9F9F7FECC}" dt="2018-12-09T12:30:51.269" v="860" actId="26606"/>
          <ac:picMkLst>
            <pc:docMk/>
            <pc:sldMk cId="2867774828" sldId="312"/>
            <ac:picMk id="33" creationId="{FA5EEEB8-D4B0-4004-A47C-1936430B36D3}"/>
          </ac:picMkLst>
        </pc:picChg>
      </pc:sldChg>
      <pc:sldChg chg="addSp delSp modSp add mod setBg setClrOvrMap">
        <pc:chgData name="Kimble Love" userId="1f2c16c95f855842" providerId="LiveId" clId="{47CAD52F-892D-42D2-B8C4-15B9F9F7FECC}" dt="2018-12-09T13:06:33.486" v="1473" actId="2711"/>
        <pc:sldMkLst>
          <pc:docMk/>
          <pc:sldMk cId="1435338013" sldId="313"/>
        </pc:sldMkLst>
        <pc:spChg chg="mod">
          <ac:chgData name="Kimble Love" userId="1f2c16c95f855842" providerId="LiveId" clId="{47CAD52F-892D-42D2-B8C4-15B9F9F7FECC}" dt="2018-12-09T13:06:33.486" v="1473" actId="2711"/>
          <ac:spMkLst>
            <pc:docMk/>
            <pc:sldMk cId="1435338013" sldId="313"/>
            <ac:spMk id="2" creationId="{FD2B2DE1-FFEC-44D2-A0B7-E69BC3C746DF}"/>
          </ac:spMkLst>
        </pc:spChg>
        <pc:spChg chg="del">
          <ac:chgData name="Kimble Love" userId="1f2c16c95f855842" providerId="LiveId" clId="{47CAD52F-892D-42D2-B8C4-15B9F9F7FECC}" dt="2018-12-09T12:39:41.483" v="902"/>
          <ac:spMkLst>
            <pc:docMk/>
            <pc:sldMk cId="1435338013" sldId="313"/>
            <ac:spMk id="3" creationId="{DC475E7B-311B-4BCD-8977-467E0DE03A33}"/>
          </ac:spMkLst>
        </pc:spChg>
        <pc:spChg chg="add">
          <ac:chgData name="Kimble Love" userId="1f2c16c95f855842" providerId="LiveId" clId="{47CAD52F-892D-42D2-B8C4-15B9F9F7FECC}" dt="2018-12-09T12:41:11.910" v="911" actId="26606"/>
          <ac:spMkLst>
            <pc:docMk/>
            <pc:sldMk cId="1435338013" sldId="313"/>
            <ac:spMk id="18" creationId="{7BB74091-09FE-44AF-8325-7FE6E175F727}"/>
          </ac:spMkLst>
        </pc:spChg>
        <pc:spChg chg="add">
          <ac:chgData name="Kimble Love" userId="1f2c16c95f855842" providerId="LiveId" clId="{47CAD52F-892D-42D2-B8C4-15B9F9F7FECC}" dt="2018-12-09T12:41:11.910" v="911" actId="26606"/>
          <ac:spMkLst>
            <pc:docMk/>
            <pc:sldMk cId="1435338013" sldId="313"/>
            <ac:spMk id="20" creationId="{0F30CCEB-94C4-4F72-BA5A-9CEA853022DA}"/>
          </ac:spMkLst>
        </pc:spChg>
        <pc:spChg chg="add">
          <ac:chgData name="Kimble Love" userId="1f2c16c95f855842" providerId="LiveId" clId="{47CAD52F-892D-42D2-B8C4-15B9F9F7FECC}" dt="2018-12-09T12:41:11.910" v="911" actId="26606"/>
          <ac:spMkLst>
            <pc:docMk/>
            <pc:sldMk cId="1435338013" sldId="313"/>
            <ac:spMk id="22" creationId="{0DE1A94F-CC8B-4954-97A7-ADD4F300D647}"/>
          </ac:spMkLst>
        </pc:spChg>
        <pc:grpChg chg="add">
          <ac:chgData name="Kimble Love" userId="1f2c16c95f855842" providerId="LiveId" clId="{47CAD52F-892D-42D2-B8C4-15B9F9F7FECC}" dt="2018-12-09T12:41:11.910" v="911" actId="26606"/>
          <ac:grpSpMkLst>
            <pc:docMk/>
            <pc:sldMk cId="1435338013" sldId="313"/>
            <ac:grpSpMk id="14" creationId="{41538E0A-D347-42F3-8715-8317C3DA743C}"/>
          </ac:grpSpMkLst>
        </pc:grpChg>
        <pc:picChg chg="add mod ord">
          <ac:chgData name="Kimble Love" userId="1f2c16c95f855842" providerId="LiveId" clId="{47CAD52F-892D-42D2-B8C4-15B9F9F7FECC}" dt="2018-12-09T12:41:11.910" v="911" actId="26606"/>
          <ac:picMkLst>
            <pc:docMk/>
            <pc:sldMk cId="1435338013" sldId="313"/>
            <ac:picMk id="5" creationId="{29D2C49B-0000-4B21-B66D-F9BB2572409B}"/>
          </ac:picMkLst>
        </pc:picChg>
        <pc:picChg chg="add mod ord">
          <ac:chgData name="Kimble Love" userId="1f2c16c95f855842" providerId="LiveId" clId="{47CAD52F-892D-42D2-B8C4-15B9F9F7FECC}" dt="2018-12-09T12:41:11.910" v="911" actId="26606"/>
          <ac:picMkLst>
            <pc:docMk/>
            <pc:sldMk cId="1435338013" sldId="313"/>
            <ac:picMk id="7" creationId="{027B3699-418B-418B-BB24-712577B78C97}"/>
          </ac:picMkLst>
        </pc:picChg>
        <pc:picChg chg="add mod">
          <ac:chgData name="Kimble Love" userId="1f2c16c95f855842" providerId="LiveId" clId="{47CAD52F-892D-42D2-B8C4-15B9F9F7FECC}" dt="2018-12-09T12:41:11.910" v="911" actId="26606"/>
          <ac:picMkLst>
            <pc:docMk/>
            <pc:sldMk cId="1435338013" sldId="313"/>
            <ac:picMk id="9" creationId="{8A00FB52-E21A-436E-A6BA-2996E81DFF92}"/>
          </ac:picMkLst>
        </pc:picChg>
      </pc:sldChg>
      <pc:sldChg chg="addSp delSp modSp add">
        <pc:chgData name="Kimble Love" userId="1f2c16c95f855842" providerId="LiveId" clId="{47CAD52F-892D-42D2-B8C4-15B9F9F7FECC}" dt="2018-12-09T12:45:17.758" v="922" actId="14100"/>
        <pc:sldMkLst>
          <pc:docMk/>
          <pc:sldMk cId="1794882774" sldId="314"/>
        </pc:sldMkLst>
        <pc:spChg chg="del">
          <ac:chgData name="Kimble Love" userId="1f2c16c95f855842" providerId="LiveId" clId="{47CAD52F-892D-42D2-B8C4-15B9F9F7FECC}" dt="2018-12-09T12:42:36.989" v="913"/>
          <ac:spMkLst>
            <pc:docMk/>
            <pc:sldMk cId="1794882774" sldId="314"/>
            <ac:spMk id="3" creationId="{6862B9CA-3E7D-49CB-A822-0C83952D4496}"/>
          </ac:spMkLst>
        </pc:spChg>
        <pc:picChg chg="add mod">
          <ac:chgData name="Kimble Love" userId="1f2c16c95f855842" providerId="LiveId" clId="{47CAD52F-892D-42D2-B8C4-15B9F9F7FECC}" dt="2018-12-09T12:45:17.758" v="922" actId="14100"/>
          <ac:picMkLst>
            <pc:docMk/>
            <pc:sldMk cId="1794882774" sldId="314"/>
            <ac:picMk id="5" creationId="{0E403D93-6BD2-4F8E-8B13-9156BE95C7A8}"/>
          </ac:picMkLst>
        </pc:picChg>
        <pc:picChg chg="add del mod">
          <ac:chgData name="Kimble Love" userId="1f2c16c95f855842" providerId="LiveId" clId="{47CAD52F-892D-42D2-B8C4-15B9F9F7FECC}" dt="2018-12-09T12:44:48.213" v="917"/>
          <ac:picMkLst>
            <pc:docMk/>
            <pc:sldMk cId="1794882774" sldId="314"/>
            <ac:picMk id="7" creationId="{97C539D3-DF1F-45E5-8E1F-A6D559A7E40C}"/>
          </ac:picMkLst>
        </pc:picChg>
      </pc:sldChg>
      <pc:sldChg chg="addSp delSp modSp add mod setBg setClrOvrMap">
        <pc:chgData name="Kimble Love" userId="1f2c16c95f855842" providerId="LiveId" clId="{47CAD52F-892D-42D2-B8C4-15B9F9F7FECC}" dt="2018-12-09T13:05:44.835" v="1449" actId="26606"/>
        <pc:sldMkLst>
          <pc:docMk/>
          <pc:sldMk cId="2927469577" sldId="315"/>
        </pc:sldMkLst>
        <pc:spChg chg="mod">
          <ac:chgData name="Kimble Love" userId="1f2c16c95f855842" providerId="LiveId" clId="{47CAD52F-892D-42D2-B8C4-15B9F9F7FECC}" dt="2018-12-09T13:05:44.835" v="1449" actId="26606"/>
          <ac:spMkLst>
            <pc:docMk/>
            <pc:sldMk cId="2927469577" sldId="315"/>
            <ac:spMk id="2" creationId="{058C300A-784A-4AFF-9D2A-EBEC8B5D1BC1}"/>
          </ac:spMkLst>
        </pc:spChg>
        <pc:spChg chg="mod ord">
          <ac:chgData name="Kimble Love" userId="1f2c16c95f855842" providerId="LiveId" clId="{47CAD52F-892D-42D2-B8C4-15B9F9F7FECC}" dt="2018-12-09T13:05:44.835" v="1449" actId="26606"/>
          <ac:spMkLst>
            <pc:docMk/>
            <pc:sldMk cId="2927469577" sldId="315"/>
            <ac:spMk id="3" creationId="{332EF3F5-4837-4415-9255-5EB3E97983FE}"/>
          </ac:spMkLst>
        </pc:spChg>
        <pc:spChg chg="add del">
          <ac:chgData name="Kimble Love" userId="1f2c16c95f855842" providerId="LiveId" clId="{47CAD52F-892D-42D2-B8C4-15B9F9F7FECC}" dt="2018-12-09T12:55:32.492" v="1393" actId="26606"/>
          <ac:spMkLst>
            <pc:docMk/>
            <pc:sldMk cId="2927469577" sldId="315"/>
            <ac:spMk id="10" creationId="{CF2D41B7-5186-4441-BE52-90B15EF589B7}"/>
          </ac:spMkLst>
        </pc:spChg>
        <pc:spChg chg="add del">
          <ac:chgData name="Kimble Love" userId="1f2c16c95f855842" providerId="LiveId" clId="{47CAD52F-892D-42D2-B8C4-15B9F9F7FECC}" dt="2018-12-09T12:55:32.492" v="1393" actId="26606"/>
          <ac:spMkLst>
            <pc:docMk/>
            <pc:sldMk cId="2927469577" sldId="315"/>
            <ac:spMk id="12" creationId="{5A752145-873C-4B20-95BF-DC292A35E7D9}"/>
          </ac:spMkLst>
        </pc:spChg>
        <pc:spChg chg="add del">
          <ac:chgData name="Kimble Love" userId="1f2c16c95f855842" providerId="LiveId" clId="{47CAD52F-892D-42D2-B8C4-15B9F9F7FECC}" dt="2018-12-09T13:05:00.344" v="1437" actId="26606"/>
          <ac:spMkLst>
            <pc:docMk/>
            <pc:sldMk cId="2927469577" sldId="315"/>
            <ac:spMk id="14" creationId="{9CA2D2C1-7014-472A-ABA2-71317A88CF34}"/>
          </ac:spMkLst>
        </pc:spChg>
        <pc:spChg chg="add del">
          <ac:chgData name="Kimble Love" userId="1f2c16c95f855842" providerId="LiveId" clId="{47CAD52F-892D-42D2-B8C4-15B9F9F7FECC}" dt="2018-12-09T13:04:33.850" v="1432" actId="26606"/>
          <ac:spMkLst>
            <pc:docMk/>
            <pc:sldMk cId="2927469577" sldId="315"/>
            <ac:spMk id="19" creationId="{D9D9D0AB-1E2F-44A8-B9C6-FA4098301883}"/>
          </ac:spMkLst>
        </pc:spChg>
        <pc:spChg chg="add del">
          <ac:chgData name="Kimble Love" userId="1f2c16c95f855842" providerId="LiveId" clId="{47CAD52F-892D-42D2-B8C4-15B9F9F7FECC}" dt="2018-12-09T13:04:33.850" v="1432" actId="26606"/>
          <ac:spMkLst>
            <pc:docMk/>
            <pc:sldMk cId="2927469577" sldId="315"/>
            <ac:spMk id="21" creationId="{3CCC9FC1-68AD-40AD-85B6-A0E7053D67E5}"/>
          </ac:spMkLst>
        </pc:spChg>
        <pc:spChg chg="add del">
          <ac:chgData name="Kimble Love" userId="1f2c16c95f855842" providerId="LiveId" clId="{47CAD52F-892D-42D2-B8C4-15B9F9F7FECC}" dt="2018-12-09T13:04:33.850" v="1432" actId="26606"/>
          <ac:spMkLst>
            <pc:docMk/>
            <pc:sldMk cId="2927469577" sldId="315"/>
            <ac:spMk id="23" creationId="{42B27A04-CA20-4DE3-83CB-6ED66E5E746E}"/>
          </ac:spMkLst>
        </pc:spChg>
        <pc:spChg chg="add del">
          <ac:chgData name="Kimble Love" userId="1f2c16c95f855842" providerId="LiveId" clId="{47CAD52F-892D-42D2-B8C4-15B9F9F7FECC}" dt="2018-12-09T13:04:33.850" v="1432" actId="26606"/>
          <ac:spMkLst>
            <pc:docMk/>
            <pc:sldMk cId="2927469577" sldId="315"/>
            <ac:spMk id="25" creationId="{D8968742-1D40-4F6B-9272-064FD1631BB9}"/>
          </ac:spMkLst>
        </pc:spChg>
        <pc:spChg chg="add del">
          <ac:chgData name="Kimble Love" userId="1f2c16c95f855842" providerId="LiveId" clId="{47CAD52F-892D-42D2-B8C4-15B9F9F7FECC}" dt="2018-12-09T13:04:36.544" v="1434" actId="26606"/>
          <ac:spMkLst>
            <pc:docMk/>
            <pc:sldMk cId="2927469577" sldId="315"/>
            <ac:spMk id="27" creationId="{975DA423-1E6A-406A-9B05-E620EFA1F591}"/>
          </ac:spMkLst>
        </pc:spChg>
        <pc:spChg chg="add del">
          <ac:chgData name="Kimble Love" userId="1f2c16c95f855842" providerId="LiveId" clId="{47CAD52F-892D-42D2-B8C4-15B9F9F7FECC}" dt="2018-12-09T13:04:36.544" v="1434" actId="26606"/>
          <ac:spMkLst>
            <pc:docMk/>
            <pc:sldMk cId="2927469577" sldId="315"/>
            <ac:spMk id="28" creationId="{B5408C03-B752-49FB-ABD5-7ED758AE48C5}"/>
          </ac:spMkLst>
        </pc:spChg>
        <pc:spChg chg="add del">
          <ac:chgData name="Kimble Love" userId="1f2c16c95f855842" providerId="LiveId" clId="{47CAD52F-892D-42D2-B8C4-15B9F9F7FECC}" dt="2018-12-09T13:05:44.835" v="1449" actId="26606"/>
          <ac:spMkLst>
            <pc:docMk/>
            <pc:sldMk cId="2927469577" sldId="315"/>
            <ac:spMk id="29" creationId="{7B1FFF1B-D8E7-43C1-963D-013BA4049457}"/>
          </ac:spMkLst>
        </pc:spChg>
        <pc:spChg chg="add del">
          <ac:chgData name="Kimble Love" userId="1f2c16c95f855842" providerId="LiveId" clId="{47CAD52F-892D-42D2-B8C4-15B9F9F7FECC}" dt="2018-12-09T13:05:00.328" v="1436" actId="26606"/>
          <ac:spMkLst>
            <pc:docMk/>
            <pc:sldMk cId="2927469577" sldId="315"/>
            <ac:spMk id="30" creationId="{6D7D7F0C-622D-4D84-A68D-C1AF54B6347B}"/>
          </ac:spMkLst>
        </pc:spChg>
        <pc:spChg chg="add del">
          <ac:chgData name="Kimble Love" userId="1f2c16c95f855842" providerId="LiveId" clId="{47CAD52F-892D-42D2-B8C4-15B9F9F7FECC}" dt="2018-12-09T13:05:00.328" v="1436" actId="26606"/>
          <ac:spMkLst>
            <pc:docMk/>
            <pc:sldMk cId="2927469577" sldId="315"/>
            <ac:spMk id="31" creationId="{02A2E7B6-CE50-4B96-A981-2A0250732818}"/>
          </ac:spMkLst>
        </pc:spChg>
        <pc:spChg chg="add del">
          <ac:chgData name="Kimble Love" userId="1f2c16c95f855842" providerId="LiveId" clId="{47CAD52F-892D-42D2-B8C4-15B9F9F7FECC}" dt="2018-12-09T13:05:44.835" v="1449" actId="26606"/>
          <ac:spMkLst>
            <pc:docMk/>
            <pc:sldMk cId="2927469577" sldId="315"/>
            <ac:spMk id="33" creationId="{D8968742-1D40-4F6B-9272-064FD1631BB9}"/>
          </ac:spMkLst>
        </pc:spChg>
        <pc:spChg chg="add del">
          <ac:chgData name="Kimble Love" userId="1f2c16c95f855842" providerId="LiveId" clId="{47CAD52F-892D-42D2-B8C4-15B9F9F7FECC}" dt="2018-12-09T13:05:44.835" v="1449" actId="26606"/>
          <ac:spMkLst>
            <pc:docMk/>
            <pc:sldMk cId="2927469577" sldId="315"/>
            <ac:spMk id="34" creationId="{D9D9D0AB-1E2F-44A8-B9C6-FA4098301883}"/>
          </ac:spMkLst>
        </pc:spChg>
        <pc:spChg chg="add del">
          <ac:chgData name="Kimble Love" userId="1f2c16c95f855842" providerId="LiveId" clId="{47CAD52F-892D-42D2-B8C4-15B9F9F7FECC}" dt="2018-12-09T13:05:44.835" v="1449" actId="26606"/>
          <ac:spMkLst>
            <pc:docMk/>
            <pc:sldMk cId="2927469577" sldId="315"/>
            <ac:spMk id="35" creationId="{50E2AEF9-3220-4407-B76B-1B6E3952E8E3}"/>
          </ac:spMkLst>
        </pc:spChg>
        <pc:spChg chg="add del">
          <ac:chgData name="Kimble Love" userId="1f2c16c95f855842" providerId="LiveId" clId="{47CAD52F-892D-42D2-B8C4-15B9F9F7FECC}" dt="2018-12-09T13:05:44.835" v="1449" actId="26606"/>
          <ac:spMkLst>
            <pc:docMk/>
            <pc:sldMk cId="2927469577" sldId="315"/>
            <ac:spMk id="36" creationId="{28780788-2788-433A-AF97-E43276C3CDE9}"/>
          </ac:spMkLst>
        </pc:spChg>
        <pc:spChg chg="add del">
          <ac:chgData name="Kimble Love" userId="1f2c16c95f855842" providerId="LiveId" clId="{47CAD52F-892D-42D2-B8C4-15B9F9F7FECC}" dt="2018-12-09T13:05:44.835" v="1449" actId="26606"/>
          <ac:spMkLst>
            <pc:docMk/>
            <pc:sldMk cId="2927469577" sldId="315"/>
            <ac:spMk id="37" creationId="{2CAFBD32-D3B9-4AA1-8A52-E7788A9556B8}"/>
          </ac:spMkLst>
        </pc:spChg>
        <pc:spChg chg="add del">
          <ac:chgData name="Kimble Love" userId="1f2c16c95f855842" providerId="LiveId" clId="{47CAD52F-892D-42D2-B8C4-15B9F9F7FECC}" dt="2018-12-09T13:05:44.835" v="1449" actId="26606"/>
          <ac:spMkLst>
            <pc:docMk/>
            <pc:sldMk cId="2927469577" sldId="315"/>
            <ac:spMk id="38" creationId="{CE9D7A95-3BA1-4498-B477-BC00DF3E7BAE}"/>
          </ac:spMkLst>
        </pc:spChg>
        <pc:spChg chg="add del">
          <ac:chgData name="Kimble Love" userId="1f2c16c95f855842" providerId="LiveId" clId="{47CAD52F-892D-42D2-B8C4-15B9F9F7FECC}" dt="2018-12-09T13:05:44.835" v="1449" actId="26606"/>
          <ac:spMkLst>
            <pc:docMk/>
            <pc:sldMk cId="2927469577" sldId="315"/>
            <ac:spMk id="39" creationId="{4053449B-81E3-446A-8BFF-57A5EE88F8C4}"/>
          </ac:spMkLst>
        </pc:spChg>
        <pc:spChg chg="add del">
          <ac:chgData name="Kimble Love" userId="1f2c16c95f855842" providerId="LiveId" clId="{47CAD52F-892D-42D2-B8C4-15B9F9F7FECC}" dt="2018-12-09T13:05:37.123" v="1444" actId="26606"/>
          <ac:spMkLst>
            <pc:docMk/>
            <pc:sldMk cId="2927469577" sldId="315"/>
            <ac:spMk id="44" creationId="{6D7D7F0C-622D-4D84-A68D-C1AF54B6347B}"/>
          </ac:spMkLst>
        </pc:spChg>
        <pc:spChg chg="add del">
          <ac:chgData name="Kimble Love" userId="1f2c16c95f855842" providerId="LiveId" clId="{47CAD52F-892D-42D2-B8C4-15B9F9F7FECC}" dt="2018-12-09T13:05:37.123" v="1444" actId="26606"/>
          <ac:spMkLst>
            <pc:docMk/>
            <pc:sldMk cId="2927469577" sldId="315"/>
            <ac:spMk id="46" creationId="{02A2E7B6-CE50-4B96-A981-2A0250732818}"/>
          </ac:spMkLst>
        </pc:spChg>
        <pc:spChg chg="add del">
          <ac:chgData name="Kimble Love" userId="1f2c16c95f855842" providerId="LiveId" clId="{47CAD52F-892D-42D2-B8C4-15B9F9F7FECC}" dt="2018-12-09T13:05:37.952" v="1446" actId="26606"/>
          <ac:spMkLst>
            <pc:docMk/>
            <pc:sldMk cId="2927469577" sldId="315"/>
            <ac:spMk id="48" creationId="{B98CA5AE-F2E4-4A6F-B986-89804B1EC016}"/>
          </ac:spMkLst>
        </pc:spChg>
        <pc:spChg chg="add del">
          <ac:chgData name="Kimble Love" userId="1f2c16c95f855842" providerId="LiveId" clId="{47CAD52F-892D-42D2-B8C4-15B9F9F7FECC}" dt="2018-12-09T13:05:37.952" v="1446" actId="26606"/>
          <ac:spMkLst>
            <pc:docMk/>
            <pc:sldMk cId="2927469577" sldId="315"/>
            <ac:spMk id="49" creationId="{E67E3959-D0D8-49DB-A48B-CE4FC36871C5}"/>
          </ac:spMkLst>
        </pc:spChg>
        <pc:spChg chg="add del">
          <ac:chgData name="Kimble Love" userId="1f2c16c95f855842" providerId="LiveId" clId="{47CAD52F-892D-42D2-B8C4-15B9F9F7FECC}" dt="2018-12-09T13:05:44.832" v="1448" actId="26606"/>
          <ac:spMkLst>
            <pc:docMk/>
            <pc:sldMk cId="2927469577" sldId="315"/>
            <ac:spMk id="51" creationId="{975DA423-1E6A-406A-9B05-E620EFA1F591}"/>
          </ac:spMkLst>
        </pc:spChg>
        <pc:spChg chg="add del">
          <ac:chgData name="Kimble Love" userId="1f2c16c95f855842" providerId="LiveId" clId="{47CAD52F-892D-42D2-B8C4-15B9F9F7FECC}" dt="2018-12-09T13:05:44.832" v="1448" actId="26606"/>
          <ac:spMkLst>
            <pc:docMk/>
            <pc:sldMk cId="2927469577" sldId="315"/>
            <ac:spMk id="52" creationId="{B5408C03-B752-49FB-ABD5-7ED758AE48C5}"/>
          </ac:spMkLst>
        </pc:spChg>
        <pc:spChg chg="add">
          <ac:chgData name="Kimble Love" userId="1f2c16c95f855842" providerId="LiveId" clId="{47CAD52F-892D-42D2-B8C4-15B9F9F7FECC}" dt="2018-12-09T13:05:44.835" v="1449" actId="26606"/>
          <ac:spMkLst>
            <pc:docMk/>
            <pc:sldMk cId="2927469577" sldId="315"/>
            <ac:spMk id="54" creationId="{6D7D7F0C-622D-4D84-A68D-C1AF54B6347B}"/>
          </ac:spMkLst>
        </pc:spChg>
        <pc:spChg chg="add">
          <ac:chgData name="Kimble Love" userId="1f2c16c95f855842" providerId="LiveId" clId="{47CAD52F-892D-42D2-B8C4-15B9F9F7FECC}" dt="2018-12-09T13:05:44.835" v="1449" actId="26606"/>
          <ac:spMkLst>
            <pc:docMk/>
            <pc:sldMk cId="2927469577" sldId="315"/>
            <ac:spMk id="55" creationId="{02A2E7B6-CE50-4B96-A981-2A0250732818}"/>
          </ac:spMkLst>
        </pc:spChg>
        <pc:picChg chg="add mod ord">
          <ac:chgData name="Kimble Love" userId="1f2c16c95f855842" providerId="LiveId" clId="{47CAD52F-892D-42D2-B8C4-15B9F9F7FECC}" dt="2018-12-09T13:05:44.835" v="1449" actId="26606"/>
          <ac:picMkLst>
            <pc:docMk/>
            <pc:sldMk cId="2927469577" sldId="315"/>
            <ac:picMk id="5" creationId="{3F49A1F0-1969-4176-A22F-C5013EB730A9}"/>
          </ac:picMkLst>
        </pc:picChg>
        <pc:picChg chg="add mod ord">
          <ac:chgData name="Kimble Love" userId="1f2c16c95f855842" providerId="LiveId" clId="{47CAD52F-892D-42D2-B8C4-15B9F9F7FECC}" dt="2018-12-09T13:05:44.835" v="1449" actId="26606"/>
          <ac:picMkLst>
            <pc:docMk/>
            <pc:sldMk cId="2927469577" sldId="315"/>
            <ac:picMk id="7" creationId="{986696A6-74EF-42CC-AA33-639BE8C0F634}"/>
          </ac:picMkLst>
        </pc:picChg>
        <pc:picChg chg="add mod">
          <ac:chgData name="Kimble Love" userId="1f2c16c95f855842" providerId="LiveId" clId="{47CAD52F-892D-42D2-B8C4-15B9F9F7FECC}" dt="2018-12-09T13:05:44.835" v="1449" actId="26606"/>
          <ac:picMkLst>
            <pc:docMk/>
            <pc:sldMk cId="2927469577" sldId="315"/>
            <ac:picMk id="11" creationId="{E5B683E8-07CF-4B47-9C77-4FCE65F2934A}"/>
          </ac:picMkLst>
        </pc:picChg>
      </pc:sldChg>
      <pc:sldChg chg="addSp delSp modSp add mod setBg setClrOvrMap">
        <pc:chgData name="Kimble Love" userId="1f2c16c95f855842" providerId="LiveId" clId="{47CAD52F-892D-42D2-B8C4-15B9F9F7FECC}" dt="2018-12-09T14:02:39.632" v="1810" actId="14100"/>
        <pc:sldMkLst>
          <pc:docMk/>
          <pc:sldMk cId="2931470197" sldId="316"/>
        </pc:sldMkLst>
        <pc:spChg chg="mod">
          <ac:chgData name="Kimble Love" userId="1f2c16c95f855842" providerId="LiveId" clId="{47CAD52F-892D-42D2-B8C4-15B9F9F7FECC}" dt="2018-12-09T14:01:37.790" v="1805" actId="26606"/>
          <ac:spMkLst>
            <pc:docMk/>
            <pc:sldMk cId="2931470197" sldId="316"/>
            <ac:spMk id="2" creationId="{560B120F-D6A8-44B5-AC52-AD773E3E51A3}"/>
          </ac:spMkLst>
        </pc:spChg>
        <pc:spChg chg="mod ord">
          <ac:chgData name="Kimble Love" userId="1f2c16c95f855842" providerId="LiveId" clId="{47CAD52F-892D-42D2-B8C4-15B9F9F7FECC}" dt="2018-12-09T14:01:37.790" v="1805" actId="26606"/>
          <ac:spMkLst>
            <pc:docMk/>
            <pc:sldMk cId="2931470197" sldId="316"/>
            <ac:spMk id="3" creationId="{032D9EEA-CC6B-4000-8FBB-2919E765969D}"/>
          </ac:spMkLst>
        </pc:spChg>
        <pc:spChg chg="add">
          <ac:chgData name="Kimble Love" userId="1f2c16c95f855842" providerId="LiveId" clId="{47CAD52F-892D-42D2-B8C4-15B9F9F7FECC}" dt="2018-12-09T14:01:37.790" v="1805" actId="26606"/>
          <ac:spMkLst>
            <pc:docMk/>
            <pc:sldMk cId="2931470197" sldId="316"/>
            <ac:spMk id="13" creationId="{D9D9D0AB-1E2F-44A8-B9C6-FA4098301883}"/>
          </ac:spMkLst>
        </pc:spChg>
        <pc:spChg chg="add del">
          <ac:chgData name="Kimble Love" userId="1f2c16c95f855842" providerId="LiveId" clId="{47CAD52F-892D-42D2-B8C4-15B9F9F7FECC}" dt="2018-12-09T14:00:33.982" v="1801" actId="26606"/>
          <ac:spMkLst>
            <pc:docMk/>
            <pc:sldMk cId="2931470197" sldId="316"/>
            <ac:spMk id="14" creationId="{1371E3D4-F3B0-4393-85EE-B46A6E362E92}"/>
          </ac:spMkLst>
        </pc:spChg>
        <pc:spChg chg="add del">
          <ac:chgData name="Kimble Love" userId="1f2c16c95f855842" providerId="LiveId" clId="{47CAD52F-892D-42D2-B8C4-15B9F9F7FECC}" dt="2018-12-09T14:00:33.982" v="1801" actId="26606"/>
          <ac:spMkLst>
            <pc:docMk/>
            <pc:sldMk cId="2931470197" sldId="316"/>
            <ac:spMk id="16" creationId="{F8480F17-31D9-4C10-AE54-A74138D10CBB}"/>
          </ac:spMkLst>
        </pc:spChg>
        <pc:spChg chg="add">
          <ac:chgData name="Kimble Love" userId="1f2c16c95f855842" providerId="LiveId" clId="{47CAD52F-892D-42D2-B8C4-15B9F9F7FECC}" dt="2018-12-09T14:01:37.790" v="1805" actId="26606"/>
          <ac:spMkLst>
            <pc:docMk/>
            <pc:sldMk cId="2931470197" sldId="316"/>
            <ac:spMk id="18" creationId="{50E2AEF9-3220-4407-B76B-1B6E3952E8E3}"/>
          </ac:spMkLst>
        </pc:spChg>
        <pc:spChg chg="add">
          <ac:chgData name="Kimble Love" userId="1f2c16c95f855842" providerId="LiveId" clId="{47CAD52F-892D-42D2-B8C4-15B9F9F7FECC}" dt="2018-12-09T14:01:37.790" v="1805" actId="26606"/>
          <ac:spMkLst>
            <pc:docMk/>
            <pc:sldMk cId="2931470197" sldId="316"/>
            <ac:spMk id="20" creationId="{2CAFBD32-D3B9-4AA1-8A52-E7788A9556B8}"/>
          </ac:spMkLst>
        </pc:spChg>
        <pc:spChg chg="add">
          <ac:chgData name="Kimble Love" userId="1f2c16c95f855842" providerId="LiveId" clId="{47CAD52F-892D-42D2-B8C4-15B9F9F7FECC}" dt="2018-12-09T14:01:37.790" v="1805" actId="26606"/>
          <ac:spMkLst>
            <pc:docMk/>
            <pc:sldMk cId="2931470197" sldId="316"/>
            <ac:spMk id="22" creationId="{7B1FFF1B-D8E7-43C1-963D-013BA4049457}"/>
          </ac:spMkLst>
        </pc:spChg>
        <pc:spChg chg="add">
          <ac:chgData name="Kimble Love" userId="1f2c16c95f855842" providerId="LiveId" clId="{47CAD52F-892D-42D2-B8C4-15B9F9F7FECC}" dt="2018-12-09T14:01:37.790" v="1805" actId="26606"/>
          <ac:spMkLst>
            <pc:docMk/>
            <pc:sldMk cId="2931470197" sldId="316"/>
            <ac:spMk id="24" creationId="{D8968742-1D40-4F6B-9272-064FD1631BB9}"/>
          </ac:spMkLst>
        </pc:spChg>
        <pc:picChg chg="add del mod">
          <ac:chgData name="Kimble Love" userId="1f2c16c95f855842" providerId="LiveId" clId="{47CAD52F-892D-42D2-B8C4-15B9F9F7FECC}" dt="2018-12-09T13:59:19.867" v="1795"/>
          <ac:picMkLst>
            <pc:docMk/>
            <pc:sldMk cId="2931470197" sldId="316"/>
            <ac:picMk id="5" creationId="{2F29E129-07F3-40DA-AC1C-406ADDA07774}"/>
          </ac:picMkLst>
        </pc:picChg>
        <pc:picChg chg="add mod ord">
          <ac:chgData name="Kimble Love" userId="1f2c16c95f855842" providerId="LiveId" clId="{47CAD52F-892D-42D2-B8C4-15B9F9F7FECC}" dt="2018-12-09T14:01:37.790" v="1805" actId="26606"/>
          <ac:picMkLst>
            <pc:docMk/>
            <pc:sldMk cId="2931470197" sldId="316"/>
            <ac:picMk id="7" creationId="{E18F0F12-E3A6-4EAF-82C0-DE316AC9735B}"/>
          </ac:picMkLst>
        </pc:picChg>
        <pc:picChg chg="add mod">
          <ac:chgData name="Kimble Love" userId="1f2c16c95f855842" providerId="LiveId" clId="{47CAD52F-892D-42D2-B8C4-15B9F9F7FECC}" dt="2018-12-09T14:01:37.790" v="1805" actId="26606"/>
          <ac:picMkLst>
            <pc:docMk/>
            <pc:sldMk cId="2931470197" sldId="316"/>
            <ac:picMk id="9" creationId="{57A9D7D1-78EB-4CA0-8706-80E1792BB9DA}"/>
          </ac:picMkLst>
        </pc:picChg>
        <pc:picChg chg="add mod">
          <ac:chgData name="Kimble Love" userId="1f2c16c95f855842" providerId="LiveId" clId="{47CAD52F-892D-42D2-B8C4-15B9F9F7FECC}" dt="2018-12-09T14:01:37.790" v="1805" actId="26606"/>
          <ac:picMkLst>
            <pc:docMk/>
            <pc:sldMk cId="2931470197" sldId="316"/>
            <ac:picMk id="11" creationId="{4A7E11C5-AE75-4D37-8080-83ABBD42FCC1}"/>
          </ac:picMkLst>
        </pc:picChg>
        <pc:picChg chg="add mod">
          <ac:chgData name="Kimble Love" userId="1f2c16c95f855842" providerId="LiveId" clId="{47CAD52F-892D-42D2-B8C4-15B9F9F7FECC}" dt="2018-12-09T14:02:39.632" v="1810" actId="14100"/>
          <ac:picMkLst>
            <pc:docMk/>
            <pc:sldMk cId="2931470197" sldId="316"/>
            <ac:picMk id="15" creationId="{6F1604F3-5EA6-49BE-97F6-B75FCCCB1496}"/>
          </ac:picMkLst>
        </pc:picChg>
      </pc:sldChg>
      <pc:sldChg chg="addSp delSp modSp add">
        <pc:chgData name="Kimble Love" userId="1f2c16c95f855842" providerId="LiveId" clId="{47CAD52F-892D-42D2-B8C4-15B9F9F7FECC}" dt="2018-12-09T14:17:16.649" v="1852" actId="14100"/>
        <pc:sldMkLst>
          <pc:docMk/>
          <pc:sldMk cId="1490595649" sldId="317"/>
        </pc:sldMkLst>
        <pc:spChg chg="mod">
          <ac:chgData name="Kimble Love" userId="1f2c16c95f855842" providerId="LiveId" clId="{47CAD52F-892D-42D2-B8C4-15B9F9F7FECC}" dt="2018-12-09T14:17:16.649" v="1852" actId="14100"/>
          <ac:spMkLst>
            <pc:docMk/>
            <pc:sldMk cId="1490595649" sldId="317"/>
            <ac:spMk id="2" creationId="{7D4CF654-7EBC-4FDC-AD0B-03D097A5B255}"/>
          </ac:spMkLst>
        </pc:spChg>
        <pc:spChg chg="mod">
          <ac:chgData name="Kimble Love" userId="1f2c16c95f855842" providerId="LiveId" clId="{47CAD52F-892D-42D2-B8C4-15B9F9F7FECC}" dt="2018-12-09T14:17:07.922" v="1851" actId="14100"/>
          <ac:spMkLst>
            <pc:docMk/>
            <pc:sldMk cId="1490595649" sldId="317"/>
            <ac:spMk id="3" creationId="{72BC0F84-5F9B-43FD-B2CB-E712AB2924E3}"/>
          </ac:spMkLst>
        </pc:spChg>
        <pc:picChg chg="add mod">
          <ac:chgData name="Kimble Love" userId="1f2c16c95f855842" providerId="LiveId" clId="{47CAD52F-892D-42D2-B8C4-15B9F9F7FECC}" dt="2018-12-09T14:14:54.332" v="1836" actId="14100"/>
          <ac:picMkLst>
            <pc:docMk/>
            <pc:sldMk cId="1490595649" sldId="317"/>
            <ac:picMk id="5" creationId="{ECF4C4F5-ACAC-458E-AAEB-D2412722A343}"/>
          </ac:picMkLst>
        </pc:picChg>
        <pc:picChg chg="add del mod">
          <ac:chgData name="Kimble Love" userId="1f2c16c95f855842" providerId="LiveId" clId="{47CAD52F-892D-42D2-B8C4-15B9F9F7FECC}" dt="2018-12-09T14:13:51.354" v="1828"/>
          <ac:picMkLst>
            <pc:docMk/>
            <pc:sldMk cId="1490595649" sldId="317"/>
            <ac:picMk id="7" creationId="{404CA849-9638-4DFC-8CC5-7C1E4ACBD693}"/>
          </ac:picMkLst>
        </pc:picChg>
        <pc:picChg chg="add del mod">
          <ac:chgData name="Kimble Love" userId="1f2c16c95f855842" providerId="LiveId" clId="{47CAD52F-892D-42D2-B8C4-15B9F9F7FECC}" dt="2018-12-09T14:15:47.686" v="1840"/>
          <ac:picMkLst>
            <pc:docMk/>
            <pc:sldMk cId="1490595649" sldId="317"/>
            <ac:picMk id="9" creationId="{8B150205-F177-4011-A646-FAE8754D4E53}"/>
          </ac:picMkLst>
        </pc:picChg>
        <pc:picChg chg="add mod">
          <ac:chgData name="Kimble Love" userId="1f2c16c95f855842" providerId="LiveId" clId="{47CAD52F-892D-42D2-B8C4-15B9F9F7FECC}" dt="2018-12-09T14:16:41.275" v="1847" actId="1076"/>
          <ac:picMkLst>
            <pc:docMk/>
            <pc:sldMk cId="1490595649" sldId="317"/>
            <ac:picMk id="11" creationId="{8702D222-BCCE-42E1-BFCE-5D17E0206501}"/>
          </ac:picMkLst>
        </pc:picChg>
        <pc:picChg chg="add mod">
          <ac:chgData name="Kimble Love" userId="1f2c16c95f855842" providerId="LiveId" clId="{47CAD52F-892D-42D2-B8C4-15B9F9F7FECC}" dt="2018-12-09T14:16:48.892" v="1849" actId="14100"/>
          <ac:picMkLst>
            <pc:docMk/>
            <pc:sldMk cId="1490595649" sldId="317"/>
            <ac:picMk id="13" creationId="{3DBF474F-A728-4E5A-9307-4099D91FB35F}"/>
          </ac:picMkLst>
        </pc:picChg>
      </pc:sldChg>
      <pc:sldChg chg="addSp delSp modSp add mod setBg setClrOvrMap">
        <pc:chgData name="Kimble Love" userId="1f2c16c95f855842" providerId="LiveId" clId="{47CAD52F-892D-42D2-B8C4-15B9F9F7FECC}" dt="2018-12-09T14:25:11.838" v="1906" actId="14100"/>
        <pc:sldMkLst>
          <pc:docMk/>
          <pc:sldMk cId="3461110633" sldId="318"/>
        </pc:sldMkLst>
        <pc:spChg chg="mod">
          <ac:chgData name="Kimble Love" userId="1f2c16c95f855842" providerId="LiveId" clId="{47CAD52F-892D-42D2-B8C4-15B9F9F7FECC}" dt="2018-12-09T14:22:45.492" v="1874" actId="26606"/>
          <ac:spMkLst>
            <pc:docMk/>
            <pc:sldMk cId="3461110633" sldId="318"/>
            <ac:spMk id="2" creationId="{207A7FD3-21CB-4F42-94BF-71314CA5EBEA}"/>
          </ac:spMkLst>
        </pc:spChg>
        <pc:spChg chg="mod ord">
          <ac:chgData name="Kimble Love" userId="1f2c16c95f855842" providerId="LiveId" clId="{47CAD52F-892D-42D2-B8C4-15B9F9F7FECC}" dt="2018-12-09T14:24:59.045" v="1904" actId="113"/>
          <ac:spMkLst>
            <pc:docMk/>
            <pc:sldMk cId="3461110633" sldId="318"/>
            <ac:spMk id="3" creationId="{46B5842A-5CD1-4404-A07F-F453492CFFDD}"/>
          </ac:spMkLst>
        </pc:spChg>
        <pc:spChg chg="add">
          <ac:chgData name="Kimble Love" userId="1f2c16c95f855842" providerId="LiveId" clId="{47CAD52F-892D-42D2-B8C4-15B9F9F7FECC}" dt="2018-12-09T14:22:45.492" v="1874" actId="26606"/>
          <ac:spMkLst>
            <pc:docMk/>
            <pc:sldMk cId="3461110633" sldId="318"/>
            <ac:spMk id="11" creationId="{D9D9D0AB-1E2F-44A8-B9C6-FA4098301883}"/>
          </ac:spMkLst>
        </pc:spChg>
        <pc:spChg chg="add">
          <ac:chgData name="Kimble Love" userId="1f2c16c95f855842" providerId="LiveId" clId="{47CAD52F-892D-42D2-B8C4-15B9F9F7FECC}" dt="2018-12-09T14:22:45.492" v="1874" actId="26606"/>
          <ac:spMkLst>
            <pc:docMk/>
            <pc:sldMk cId="3461110633" sldId="318"/>
            <ac:spMk id="12" creationId="{50E2AEF9-3220-4407-B76B-1B6E3952E8E3}"/>
          </ac:spMkLst>
        </pc:spChg>
        <pc:spChg chg="add">
          <ac:chgData name="Kimble Love" userId="1f2c16c95f855842" providerId="LiveId" clId="{47CAD52F-892D-42D2-B8C4-15B9F9F7FECC}" dt="2018-12-09T14:22:45.492" v="1874" actId="26606"/>
          <ac:spMkLst>
            <pc:docMk/>
            <pc:sldMk cId="3461110633" sldId="318"/>
            <ac:spMk id="13" creationId="{28780788-2788-433A-AF97-E43276C3CDE9}"/>
          </ac:spMkLst>
        </pc:spChg>
        <pc:spChg chg="add del">
          <ac:chgData name="Kimble Love" userId="1f2c16c95f855842" providerId="LiveId" clId="{47CAD52F-892D-42D2-B8C4-15B9F9F7FECC}" dt="2018-12-09T14:22:04.845" v="1873" actId="26606"/>
          <ac:spMkLst>
            <pc:docMk/>
            <pc:sldMk cId="3461110633" sldId="318"/>
            <ac:spMk id="14" creationId="{D9D9D0AB-1E2F-44A8-B9C6-FA4098301883}"/>
          </ac:spMkLst>
        </pc:spChg>
        <pc:spChg chg="add">
          <ac:chgData name="Kimble Love" userId="1f2c16c95f855842" providerId="LiveId" clId="{47CAD52F-892D-42D2-B8C4-15B9F9F7FECC}" dt="2018-12-09T14:22:45.492" v="1874" actId="26606"/>
          <ac:spMkLst>
            <pc:docMk/>
            <pc:sldMk cId="3461110633" sldId="318"/>
            <ac:spMk id="15" creationId="{2CAFBD32-D3B9-4AA1-8A52-E7788A9556B8}"/>
          </ac:spMkLst>
        </pc:spChg>
        <pc:spChg chg="add del">
          <ac:chgData name="Kimble Love" userId="1f2c16c95f855842" providerId="LiveId" clId="{47CAD52F-892D-42D2-B8C4-15B9F9F7FECC}" dt="2018-12-09T14:22:04.845" v="1873" actId="26606"/>
          <ac:spMkLst>
            <pc:docMk/>
            <pc:sldMk cId="3461110633" sldId="318"/>
            <ac:spMk id="16" creationId="{50E2AEF9-3220-4407-B76B-1B6E3952E8E3}"/>
          </ac:spMkLst>
        </pc:spChg>
        <pc:spChg chg="add">
          <ac:chgData name="Kimble Love" userId="1f2c16c95f855842" providerId="LiveId" clId="{47CAD52F-892D-42D2-B8C4-15B9F9F7FECC}" dt="2018-12-09T14:22:45.492" v="1874" actId="26606"/>
          <ac:spMkLst>
            <pc:docMk/>
            <pc:sldMk cId="3461110633" sldId="318"/>
            <ac:spMk id="17" creationId="{CE9D7A95-3BA1-4498-B477-BC00DF3E7BAE}"/>
          </ac:spMkLst>
        </pc:spChg>
        <pc:spChg chg="add del">
          <ac:chgData name="Kimble Love" userId="1f2c16c95f855842" providerId="LiveId" clId="{47CAD52F-892D-42D2-B8C4-15B9F9F7FECC}" dt="2018-12-09T14:22:04.845" v="1873" actId="26606"/>
          <ac:spMkLst>
            <pc:docMk/>
            <pc:sldMk cId="3461110633" sldId="318"/>
            <ac:spMk id="18" creationId="{2CAFBD32-D3B9-4AA1-8A52-E7788A9556B8}"/>
          </ac:spMkLst>
        </pc:spChg>
        <pc:spChg chg="add del">
          <ac:chgData name="Kimble Love" userId="1f2c16c95f855842" providerId="LiveId" clId="{47CAD52F-892D-42D2-B8C4-15B9F9F7FECC}" dt="2018-12-09T14:22:04.845" v="1873" actId="26606"/>
          <ac:spMkLst>
            <pc:docMk/>
            <pc:sldMk cId="3461110633" sldId="318"/>
            <ac:spMk id="20" creationId="{7B1FFF1B-D8E7-43C1-963D-013BA4049457}"/>
          </ac:spMkLst>
        </pc:spChg>
        <pc:spChg chg="add del">
          <ac:chgData name="Kimble Love" userId="1f2c16c95f855842" providerId="LiveId" clId="{47CAD52F-892D-42D2-B8C4-15B9F9F7FECC}" dt="2018-12-09T14:22:04.845" v="1873" actId="26606"/>
          <ac:spMkLst>
            <pc:docMk/>
            <pc:sldMk cId="3461110633" sldId="318"/>
            <ac:spMk id="22" creationId="{D8968742-1D40-4F6B-9272-064FD1631BB9}"/>
          </ac:spMkLst>
        </pc:spChg>
        <pc:spChg chg="add">
          <ac:chgData name="Kimble Love" userId="1f2c16c95f855842" providerId="LiveId" clId="{47CAD52F-892D-42D2-B8C4-15B9F9F7FECC}" dt="2018-12-09T14:22:45.492" v="1874" actId="26606"/>
          <ac:spMkLst>
            <pc:docMk/>
            <pc:sldMk cId="3461110633" sldId="318"/>
            <ac:spMk id="24" creationId="{7B1FFF1B-D8E7-43C1-963D-013BA4049457}"/>
          </ac:spMkLst>
        </pc:spChg>
        <pc:spChg chg="add">
          <ac:chgData name="Kimble Love" userId="1f2c16c95f855842" providerId="LiveId" clId="{47CAD52F-892D-42D2-B8C4-15B9F9F7FECC}" dt="2018-12-09T14:22:45.492" v="1874" actId="26606"/>
          <ac:spMkLst>
            <pc:docMk/>
            <pc:sldMk cId="3461110633" sldId="318"/>
            <ac:spMk id="26" creationId="{4053449B-81E3-446A-8BFF-57A5EE88F8C4}"/>
          </ac:spMkLst>
        </pc:spChg>
        <pc:spChg chg="add">
          <ac:chgData name="Kimble Love" userId="1f2c16c95f855842" providerId="LiveId" clId="{47CAD52F-892D-42D2-B8C4-15B9F9F7FECC}" dt="2018-12-09T14:22:45.492" v="1874" actId="26606"/>
          <ac:spMkLst>
            <pc:docMk/>
            <pc:sldMk cId="3461110633" sldId="318"/>
            <ac:spMk id="28" creationId="{D8968742-1D40-4F6B-9272-064FD1631BB9}"/>
          </ac:spMkLst>
        </pc:spChg>
        <pc:picChg chg="add mod ord">
          <ac:chgData name="Kimble Love" userId="1f2c16c95f855842" providerId="LiveId" clId="{47CAD52F-892D-42D2-B8C4-15B9F9F7FECC}" dt="2018-12-09T14:22:45.492" v="1874" actId="26606"/>
          <ac:picMkLst>
            <pc:docMk/>
            <pc:sldMk cId="3461110633" sldId="318"/>
            <ac:picMk id="5" creationId="{7C1804AA-8606-4D41-BFC0-B944AB200829}"/>
          </ac:picMkLst>
        </pc:picChg>
        <pc:picChg chg="add mod">
          <ac:chgData name="Kimble Love" userId="1f2c16c95f855842" providerId="LiveId" clId="{47CAD52F-892D-42D2-B8C4-15B9F9F7FECC}" dt="2018-12-09T14:22:45.492" v="1874" actId="26606"/>
          <ac:picMkLst>
            <pc:docMk/>
            <pc:sldMk cId="3461110633" sldId="318"/>
            <ac:picMk id="7" creationId="{FF0E48AC-9128-4909-9FE5-A006F843E5F3}"/>
          </ac:picMkLst>
        </pc:picChg>
        <pc:picChg chg="add mod">
          <ac:chgData name="Kimble Love" userId="1f2c16c95f855842" providerId="LiveId" clId="{47CAD52F-892D-42D2-B8C4-15B9F9F7FECC}" dt="2018-12-09T14:22:45.492" v="1874" actId="26606"/>
          <ac:picMkLst>
            <pc:docMk/>
            <pc:sldMk cId="3461110633" sldId="318"/>
            <ac:picMk id="9" creationId="{A1E16E1E-B394-42A9-AF50-24E581DBD131}"/>
          </ac:picMkLst>
        </pc:picChg>
        <pc:picChg chg="add mod">
          <ac:chgData name="Kimble Love" userId="1f2c16c95f855842" providerId="LiveId" clId="{47CAD52F-892D-42D2-B8C4-15B9F9F7FECC}" dt="2018-12-09T14:25:11.838" v="1906" actId="14100"/>
          <ac:picMkLst>
            <pc:docMk/>
            <pc:sldMk cId="3461110633" sldId="318"/>
            <ac:picMk id="19" creationId="{E2321400-C2E9-4FF8-B685-579A3A477B56}"/>
          </ac:picMkLst>
        </pc:picChg>
      </pc:sldChg>
      <pc:sldChg chg="addSp modSp add mod setBg setClrOvrMap">
        <pc:chgData name="Kimble Love" userId="1f2c16c95f855842" providerId="LiveId" clId="{47CAD52F-892D-42D2-B8C4-15B9F9F7FECC}" dt="2018-12-09T14:33:36.970" v="2026" actId="6549"/>
        <pc:sldMkLst>
          <pc:docMk/>
          <pc:sldMk cId="4222080392" sldId="319"/>
        </pc:sldMkLst>
        <pc:spChg chg="mod">
          <ac:chgData name="Kimble Love" userId="1f2c16c95f855842" providerId="LiveId" clId="{47CAD52F-892D-42D2-B8C4-15B9F9F7FECC}" dt="2018-12-09T14:33:36.970" v="2026" actId="6549"/>
          <ac:spMkLst>
            <pc:docMk/>
            <pc:sldMk cId="4222080392" sldId="319"/>
            <ac:spMk id="2" creationId="{088839CB-A37D-4347-8D74-5046BA2C5D46}"/>
          </ac:spMkLst>
        </pc:spChg>
        <pc:spChg chg="mod ord">
          <ac:chgData name="Kimble Love" userId="1f2c16c95f855842" providerId="LiveId" clId="{47CAD52F-892D-42D2-B8C4-15B9F9F7FECC}" dt="2018-12-09T14:32:43.283" v="2019" actId="255"/>
          <ac:spMkLst>
            <pc:docMk/>
            <pc:sldMk cId="4222080392" sldId="319"/>
            <ac:spMk id="3" creationId="{92DB05A8-0224-4FBB-B687-C32219CBE90E}"/>
          </ac:spMkLst>
        </pc:spChg>
        <pc:spChg chg="add">
          <ac:chgData name="Kimble Love" userId="1f2c16c95f855842" providerId="LiveId" clId="{47CAD52F-892D-42D2-B8C4-15B9F9F7FECC}" dt="2018-12-09T14:32:02.657" v="2014" actId="26606"/>
          <ac:spMkLst>
            <pc:docMk/>
            <pc:sldMk cId="4222080392" sldId="319"/>
            <ac:spMk id="12" creationId="{098D5C06-99DB-429F-99EC-C98BD8C328B3}"/>
          </ac:spMkLst>
        </pc:spChg>
        <pc:spChg chg="add">
          <ac:chgData name="Kimble Love" userId="1f2c16c95f855842" providerId="LiveId" clId="{47CAD52F-892D-42D2-B8C4-15B9F9F7FECC}" dt="2018-12-09T14:32:02.657" v="2014" actId="26606"/>
          <ac:spMkLst>
            <pc:docMk/>
            <pc:sldMk cId="4222080392" sldId="319"/>
            <ac:spMk id="14" creationId="{039C8186-79D5-4371-88C6-D649FA87140F}"/>
          </ac:spMkLst>
        </pc:spChg>
        <pc:picChg chg="add mod">
          <ac:chgData name="Kimble Love" userId="1f2c16c95f855842" providerId="LiveId" clId="{47CAD52F-892D-42D2-B8C4-15B9F9F7FECC}" dt="2018-12-09T14:32:02.657" v="2014" actId="26606"/>
          <ac:picMkLst>
            <pc:docMk/>
            <pc:sldMk cId="4222080392" sldId="319"/>
            <ac:picMk id="5" creationId="{74ECF29E-CD2D-4D5A-843F-27928D93BCF2}"/>
          </ac:picMkLst>
        </pc:picChg>
        <pc:picChg chg="add mod">
          <ac:chgData name="Kimble Love" userId="1f2c16c95f855842" providerId="LiveId" clId="{47CAD52F-892D-42D2-B8C4-15B9F9F7FECC}" dt="2018-12-09T14:32:02.657" v="2014" actId="26606"/>
          <ac:picMkLst>
            <pc:docMk/>
            <pc:sldMk cId="4222080392" sldId="319"/>
            <ac:picMk id="7" creationId="{35A92AB6-FDEB-4921-BD4B-1256AB71C000}"/>
          </ac:picMkLst>
        </pc:picChg>
      </pc:sldChg>
      <pc:sldChg chg="addSp delSp modSp add mod setBg">
        <pc:chgData name="Kimble Love" userId="1f2c16c95f855842" providerId="LiveId" clId="{47CAD52F-892D-42D2-B8C4-15B9F9F7FECC}" dt="2018-12-09T14:37:20.344" v="2074" actId="113"/>
        <pc:sldMkLst>
          <pc:docMk/>
          <pc:sldMk cId="535674763" sldId="320"/>
        </pc:sldMkLst>
        <pc:spChg chg="mod">
          <ac:chgData name="Kimble Love" userId="1f2c16c95f855842" providerId="LiveId" clId="{47CAD52F-892D-42D2-B8C4-15B9F9F7FECC}" dt="2018-12-09T14:37:20.344" v="2074" actId="113"/>
          <ac:spMkLst>
            <pc:docMk/>
            <pc:sldMk cId="535674763" sldId="320"/>
            <ac:spMk id="2" creationId="{94BAEDE7-53B8-439E-958F-4EEC488B7D50}"/>
          </ac:spMkLst>
        </pc:spChg>
        <pc:spChg chg="del">
          <ac:chgData name="Kimble Love" userId="1f2c16c95f855842" providerId="LiveId" clId="{47CAD52F-892D-42D2-B8C4-15B9F9F7FECC}" dt="2018-12-09T14:35:57.742" v="2028"/>
          <ac:spMkLst>
            <pc:docMk/>
            <pc:sldMk cId="535674763" sldId="320"/>
            <ac:spMk id="3" creationId="{0E661CF8-9948-43C7-86E3-5333A59C80E9}"/>
          </ac:spMkLst>
        </pc:spChg>
        <pc:spChg chg="add">
          <ac:chgData name="Kimble Love" userId="1f2c16c95f855842" providerId="LiveId" clId="{47CAD52F-892D-42D2-B8C4-15B9F9F7FECC}" dt="2018-12-09T14:36:34.695" v="2038" actId="26606"/>
          <ac:spMkLst>
            <pc:docMk/>
            <pc:sldMk cId="535674763" sldId="320"/>
            <ac:spMk id="14" creationId="{B3189E96-BAB8-42BA-BBBA-9B68380CD667}"/>
          </ac:spMkLst>
        </pc:spChg>
        <pc:spChg chg="add">
          <ac:chgData name="Kimble Love" userId="1f2c16c95f855842" providerId="LiveId" clId="{47CAD52F-892D-42D2-B8C4-15B9F9F7FECC}" dt="2018-12-09T14:36:34.695" v="2038" actId="26606"/>
          <ac:spMkLst>
            <pc:docMk/>
            <pc:sldMk cId="535674763" sldId="320"/>
            <ac:spMk id="16" creationId="{313B5508-F7A1-4A96-903D-8B2D863C639B}"/>
          </ac:spMkLst>
        </pc:spChg>
        <pc:spChg chg="add">
          <ac:chgData name="Kimble Love" userId="1f2c16c95f855842" providerId="LiveId" clId="{47CAD52F-892D-42D2-B8C4-15B9F9F7FECC}" dt="2018-12-09T14:36:34.695" v="2038" actId="26606"/>
          <ac:spMkLst>
            <pc:docMk/>
            <pc:sldMk cId="535674763" sldId="320"/>
            <ac:spMk id="18" creationId="{8FD4F0ED-A65E-4E99-B5FC-6296FAC47DC0}"/>
          </ac:spMkLst>
        </pc:spChg>
        <pc:grpChg chg="add">
          <ac:chgData name="Kimble Love" userId="1f2c16c95f855842" providerId="LiveId" clId="{47CAD52F-892D-42D2-B8C4-15B9F9F7FECC}" dt="2018-12-09T14:36:34.695" v="2038" actId="26606"/>
          <ac:grpSpMkLst>
            <pc:docMk/>
            <pc:sldMk cId="535674763" sldId="320"/>
            <ac:grpSpMk id="10" creationId="{AD84E21A-A848-4FF9-97DA-1BE07F743334}"/>
          </ac:grpSpMkLst>
        </pc:grpChg>
        <pc:picChg chg="add mod">
          <ac:chgData name="Kimble Love" userId="1f2c16c95f855842" providerId="LiveId" clId="{47CAD52F-892D-42D2-B8C4-15B9F9F7FECC}" dt="2018-12-09T14:37:02.175" v="2045" actId="14100"/>
          <ac:picMkLst>
            <pc:docMk/>
            <pc:sldMk cId="535674763" sldId="320"/>
            <ac:picMk id="5" creationId="{0B124802-20A0-4FE3-B3BA-6560B50734B2}"/>
          </ac:picMkLst>
        </pc:picChg>
      </pc:sldChg>
      <pc:sldChg chg="modSp add">
        <pc:chgData name="Kimble Love" userId="1f2c16c95f855842" providerId="LiveId" clId="{47CAD52F-892D-42D2-B8C4-15B9F9F7FECC}" dt="2018-12-14T14:10:07.012" v="2076" actId="5793"/>
        <pc:sldMkLst>
          <pc:docMk/>
          <pc:sldMk cId="510356066" sldId="321"/>
        </pc:sldMkLst>
        <pc:spChg chg="mod">
          <ac:chgData name="Kimble Love" userId="1f2c16c95f855842" providerId="LiveId" clId="{47CAD52F-892D-42D2-B8C4-15B9F9F7FECC}" dt="2018-12-14T14:10:07.012" v="2076" actId="5793"/>
          <ac:spMkLst>
            <pc:docMk/>
            <pc:sldMk cId="510356066" sldId="321"/>
            <ac:spMk id="3" creationId="{8D325CB8-C0E7-486B-8E19-C1CFBE2D7096}"/>
          </ac:spMkLst>
        </pc:spChg>
      </pc:sldChg>
      <pc:sldChg chg="modSp add">
        <pc:chgData name="Kimble Love" userId="1f2c16c95f855842" providerId="LiveId" clId="{47CAD52F-892D-42D2-B8C4-15B9F9F7FECC}" dt="2018-12-14T14:12:52.279" v="2138" actId="14100"/>
        <pc:sldMkLst>
          <pc:docMk/>
          <pc:sldMk cId="460106053" sldId="322"/>
        </pc:sldMkLst>
        <pc:spChg chg="mod">
          <ac:chgData name="Kimble Love" userId="1f2c16c95f855842" providerId="LiveId" clId="{47CAD52F-892D-42D2-B8C4-15B9F9F7FECC}" dt="2018-12-14T14:12:52.279" v="2138" actId="14100"/>
          <ac:spMkLst>
            <pc:docMk/>
            <pc:sldMk cId="460106053" sldId="322"/>
            <ac:spMk id="2" creationId="{E0F596CF-D020-4E3D-9BC2-AD851DD474A9}"/>
          </ac:spMkLst>
        </pc:spChg>
        <pc:spChg chg="mod">
          <ac:chgData name="Kimble Love" userId="1f2c16c95f855842" providerId="LiveId" clId="{47CAD52F-892D-42D2-B8C4-15B9F9F7FECC}" dt="2018-12-14T14:12:12.890" v="2131" actId="14100"/>
          <ac:spMkLst>
            <pc:docMk/>
            <pc:sldMk cId="460106053" sldId="322"/>
            <ac:spMk id="3" creationId="{EFF1AC57-7FEC-491B-A40C-8ED498713473}"/>
          </ac:spMkLst>
        </pc:spChg>
      </pc:sldChg>
      <pc:sldChg chg="addSp delSp modSp add mod setBg setClrOvrMap">
        <pc:chgData name="Kimble Love" userId="1f2c16c95f855842" providerId="LiveId" clId="{47CAD52F-892D-42D2-B8C4-15B9F9F7FECC}" dt="2018-12-14T15:25:18.073" v="2375" actId="14100"/>
        <pc:sldMkLst>
          <pc:docMk/>
          <pc:sldMk cId="4059799485" sldId="323"/>
        </pc:sldMkLst>
        <pc:spChg chg="mod">
          <ac:chgData name="Kimble Love" userId="1f2c16c95f855842" providerId="LiveId" clId="{47CAD52F-892D-42D2-B8C4-15B9F9F7FECC}" dt="2018-12-14T15:15:09.352" v="2344" actId="27636"/>
          <ac:spMkLst>
            <pc:docMk/>
            <pc:sldMk cId="4059799485" sldId="323"/>
            <ac:spMk id="2" creationId="{3227AB46-52C3-40E7-AEDD-51A65FC8AAAD}"/>
          </ac:spMkLst>
        </pc:spChg>
        <pc:spChg chg="mod ord">
          <ac:chgData name="Kimble Love" userId="1f2c16c95f855842" providerId="LiveId" clId="{47CAD52F-892D-42D2-B8C4-15B9F9F7FECC}" dt="2018-12-14T15:15:24.882" v="2345" actId="6549"/>
          <ac:spMkLst>
            <pc:docMk/>
            <pc:sldMk cId="4059799485" sldId="323"/>
            <ac:spMk id="3" creationId="{281A5AEE-E029-4B1A-B744-68207F2F9AA5}"/>
          </ac:spMkLst>
        </pc:spChg>
        <pc:spChg chg="add del">
          <ac:chgData name="Kimble Love" userId="1f2c16c95f855842" providerId="LiveId" clId="{47CAD52F-892D-42D2-B8C4-15B9F9F7FECC}" dt="2018-12-14T15:13:06.757" v="2324" actId="26606"/>
          <ac:spMkLst>
            <pc:docMk/>
            <pc:sldMk cId="4059799485" sldId="323"/>
            <ac:spMk id="12" creationId="{098D5C06-99DB-429F-99EC-C98BD8C328B3}"/>
          </ac:spMkLst>
        </pc:spChg>
        <pc:spChg chg="add del">
          <ac:chgData name="Kimble Love" userId="1f2c16c95f855842" providerId="LiveId" clId="{47CAD52F-892D-42D2-B8C4-15B9F9F7FECC}" dt="2018-12-14T15:13:06.757" v="2324" actId="26606"/>
          <ac:spMkLst>
            <pc:docMk/>
            <pc:sldMk cId="4059799485" sldId="323"/>
            <ac:spMk id="14" creationId="{039C8186-79D5-4371-88C6-D649FA87140F}"/>
          </ac:spMkLst>
        </pc:spChg>
        <pc:spChg chg="add del">
          <ac:chgData name="Kimble Love" userId="1f2c16c95f855842" providerId="LiveId" clId="{47CAD52F-892D-42D2-B8C4-15B9F9F7FECC}" dt="2018-12-14T15:12:56.362" v="2321" actId="26606"/>
          <ac:spMkLst>
            <pc:docMk/>
            <pc:sldMk cId="4059799485" sldId="323"/>
            <ac:spMk id="24" creationId="{6D7D7F0C-622D-4D84-A68D-C1AF54B6347B}"/>
          </ac:spMkLst>
        </pc:spChg>
        <pc:spChg chg="add del">
          <ac:chgData name="Kimble Love" userId="1f2c16c95f855842" providerId="LiveId" clId="{47CAD52F-892D-42D2-B8C4-15B9F9F7FECC}" dt="2018-12-14T15:12:56.362" v="2321" actId="26606"/>
          <ac:spMkLst>
            <pc:docMk/>
            <pc:sldMk cId="4059799485" sldId="323"/>
            <ac:spMk id="26" creationId="{02A2E7B6-CE50-4B96-A981-2A0250732818}"/>
          </ac:spMkLst>
        </pc:spChg>
        <pc:spChg chg="add del">
          <ac:chgData name="Kimble Love" userId="1f2c16c95f855842" providerId="LiveId" clId="{47CAD52F-892D-42D2-B8C4-15B9F9F7FECC}" dt="2018-12-14T15:13:06.742" v="2323" actId="26606"/>
          <ac:spMkLst>
            <pc:docMk/>
            <pc:sldMk cId="4059799485" sldId="323"/>
            <ac:spMk id="28" creationId="{6D043292-708B-4F69-AE72-8FB56C6E8E85}"/>
          </ac:spMkLst>
        </pc:spChg>
        <pc:spChg chg="add del">
          <ac:chgData name="Kimble Love" userId="1f2c16c95f855842" providerId="LiveId" clId="{47CAD52F-892D-42D2-B8C4-15B9F9F7FECC}" dt="2018-12-14T15:13:06.742" v="2323" actId="26606"/>
          <ac:spMkLst>
            <pc:docMk/>
            <pc:sldMk cId="4059799485" sldId="323"/>
            <ac:spMk id="29" creationId="{72C017B3-7B7A-4C5A-A3E9-09EC1428BCA0}"/>
          </ac:spMkLst>
        </pc:spChg>
        <pc:spChg chg="add">
          <ac:chgData name="Kimble Love" userId="1f2c16c95f855842" providerId="LiveId" clId="{47CAD52F-892D-42D2-B8C4-15B9F9F7FECC}" dt="2018-12-14T15:13:06.757" v="2324" actId="26606"/>
          <ac:spMkLst>
            <pc:docMk/>
            <pc:sldMk cId="4059799485" sldId="323"/>
            <ac:spMk id="31" creationId="{6D7D7F0C-622D-4D84-A68D-C1AF54B6347B}"/>
          </ac:spMkLst>
        </pc:spChg>
        <pc:spChg chg="add">
          <ac:chgData name="Kimble Love" userId="1f2c16c95f855842" providerId="LiveId" clId="{47CAD52F-892D-42D2-B8C4-15B9F9F7FECC}" dt="2018-12-14T15:13:06.757" v="2324" actId="26606"/>
          <ac:spMkLst>
            <pc:docMk/>
            <pc:sldMk cId="4059799485" sldId="323"/>
            <ac:spMk id="32" creationId="{02A2E7B6-CE50-4B96-A981-2A0250732818}"/>
          </ac:spMkLst>
        </pc:spChg>
        <pc:picChg chg="add mod ord">
          <ac:chgData name="Kimble Love" userId="1f2c16c95f855842" providerId="LiveId" clId="{47CAD52F-892D-42D2-B8C4-15B9F9F7FECC}" dt="2018-12-14T15:13:06.757" v="2324" actId="26606"/>
          <ac:picMkLst>
            <pc:docMk/>
            <pc:sldMk cId="4059799485" sldId="323"/>
            <ac:picMk id="5" creationId="{9B4CB7EC-DCCF-43E0-B7FA-C79CE074B761}"/>
          </ac:picMkLst>
        </pc:picChg>
        <pc:picChg chg="add del mod ord">
          <ac:chgData name="Kimble Love" userId="1f2c16c95f855842" providerId="LiveId" clId="{47CAD52F-892D-42D2-B8C4-15B9F9F7FECC}" dt="2018-12-14T15:25:00.063" v="2372"/>
          <ac:picMkLst>
            <pc:docMk/>
            <pc:sldMk cId="4059799485" sldId="323"/>
            <ac:picMk id="7" creationId="{FF5C41CC-5DAE-42FC-95D8-564E5E38C98C}"/>
          </ac:picMkLst>
        </pc:picChg>
        <pc:picChg chg="add del mod">
          <ac:chgData name="Kimble Love" userId="1f2c16c95f855842" providerId="LiveId" clId="{47CAD52F-892D-42D2-B8C4-15B9F9F7FECC}" dt="2018-12-14T15:10:04.647" v="2308"/>
          <ac:picMkLst>
            <pc:docMk/>
            <pc:sldMk cId="4059799485" sldId="323"/>
            <ac:picMk id="9" creationId="{FA2C8F5B-3D4C-4DDA-B69C-6A565E8BBAD9}"/>
          </ac:picMkLst>
        </pc:picChg>
        <pc:picChg chg="add del mod">
          <ac:chgData name="Kimble Love" userId="1f2c16c95f855842" providerId="LiveId" clId="{47CAD52F-892D-42D2-B8C4-15B9F9F7FECC}" dt="2018-12-14T15:09:35.736" v="2304"/>
          <ac:picMkLst>
            <pc:docMk/>
            <pc:sldMk cId="4059799485" sldId="323"/>
            <ac:picMk id="11" creationId="{E30F2641-C15B-4203-A3AF-047C4166E3BF}"/>
          </ac:picMkLst>
        </pc:picChg>
        <pc:picChg chg="add del mod">
          <ac:chgData name="Kimble Love" userId="1f2c16c95f855842" providerId="LiveId" clId="{47CAD52F-892D-42D2-B8C4-15B9F9F7FECC}" dt="2018-12-14T15:10:33.310" v="2309"/>
          <ac:picMkLst>
            <pc:docMk/>
            <pc:sldMk cId="4059799485" sldId="323"/>
            <ac:picMk id="15" creationId="{544B2D2E-4796-4DD6-A248-B56DA216AE00}"/>
          </ac:picMkLst>
        </pc:picChg>
        <pc:picChg chg="add del mod">
          <ac:chgData name="Kimble Love" userId="1f2c16c95f855842" providerId="LiveId" clId="{47CAD52F-892D-42D2-B8C4-15B9F9F7FECC}" dt="2018-12-14T15:11:20.778" v="2315"/>
          <ac:picMkLst>
            <pc:docMk/>
            <pc:sldMk cId="4059799485" sldId="323"/>
            <ac:picMk id="17" creationId="{2B05CFF9-F86B-4ECF-B996-E6B29A4300F6}"/>
          </ac:picMkLst>
        </pc:picChg>
        <pc:picChg chg="add mod">
          <ac:chgData name="Kimble Love" userId="1f2c16c95f855842" providerId="LiveId" clId="{47CAD52F-892D-42D2-B8C4-15B9F9F7FECC}" dt="2018-12-14T15:13:06.757" v="2324" actId="26606"/>
          <ac:picMkLst>
            <pc:docMk/>
            <pc:sldMk cId="4059799485" sldId="323"/>
            <ac:picMk id="19" creationId="{B7C9C231-3EA2-4D0C-9B7A-56230E6E9D90}"/>
          </ac:picMkLst>
        </pc:picChg>
        <pc:picChg chg="add mod">
          <ac:chgData name="Kimble Love" userId="1f2c16c95f855842" providerId="LiveId" clId="{47CAD52F-892D-42D2-B8C4-15B9F9F7FECC}" dt="2018-12-14T15:19:52.981" v="2352" actId="1076"/>
          <ac:picMkLst>
            <pc:docMk/>
            <pc:sldMk cId="4059799485" sldId="323"/>
            <ac:picMk id="21" creationId="{EE8F8694-B351-4CD3-B690-BEA5BA6115A9}"/>
          </ac:picMkLst>
        </pc:picChg>
        <pc:picChg chg="add mod">
          <ac:chgData name="Kimble Love" userId="1f2c16c95f855842" providerId="LiveId" clId="{47CAD52F-892D-42D2-B8C4-15B9F9F7FECC}" dt="2018-12-14T15:22:42.955" v="2357" actId="14100"/>
          <ac:picMkLst>
            <pc:docMk/>
            <pc:sldMk cId="4059799485" sldId="323"/>
            <ac:picMk id="23" creationId="{763842C9-21DB-4937-830A-6EAF74815579}"/>
          </ac:picMkLst>
        </pc:picChg>
        <pc:picChg chg="add del mod">
          <ac:chgData name="Kimble Love" userId="1f2c16c95f855842" providerId="LiveId" clId="{47CAD52F-892D-42D2-B8C4-15B9F9F7FECC}" dt="2018-12-14T15:23:54.844" v="2364"/>
          <ac:picMkLst>
            <pc:docMk/>
            <pc:sldMk cId="4059799485" sldId="323"/>
            <ac:picMk id="27" creationId="{AC510038-06A2-431B-B8F2-0E3C07E287F1}"/>
          </ac:picMkLst>
        </pc:picChg>
        <pc:picChg chg="add del">
          <ac:chgData name="Kimble Love" userId="1f2c16c95f855842" providerId="LiveId" clId="{47CAD52F-892D-42D2-B8C4-15B9F9F7FECC}" dt="2018-12-14T15:24:02.610" v="2366"/>
          <ac:picMkLst>
            <pc:docMk/>
            <pc:sldMk cId="4059799485" sldId="323"/>
            <ac:picMk id="33" creationId="{BBBC7463-5C77-47E6-B681-867638C2952F}"/>
          </ac:picMkLst>
        </pc:picChg>
        <pc:picChg chg="add mod">
          <ac:chgData name="Kimble Love" userId="1f2c16c95f855842" providerId="LiveId" clId="{47CAD52F-892D-42D2-B8C4-15B9F9F7FECC}" dt="2018-12-14T15:25:18.073" v="2375" actId="14100"/>
          <ac:picMkLst>
            <pc:docMk/>
            <pc:sldMk cId="4059799485" sldId="323"/>
            <ac:picMk id="34" creationId="{BD962B62-12BA-48F0-957F-9EBBF77B2C65}"/>
          </ac:picMkLst>
        </pc:picChg>
      </pc:sldChg>
    </pc:docChg>
  </pc:docChgLst>
  <pc:docChgLst>
    <pc:chgData name="Kimble Love" userId="1f2c16c95f855842" providerId="LiveId" clId="{F5AB47A2-9DBB-4E9B-9A48-17A3FB2F525C}"/>
    <pc:docChg chg="delSld">
      <pc:chgData name="Kimble Love" userId="1f2c16c95f855842" providerId="LiveId" clId="{F5AB47A2-9DBB-4E9B-9A48-17A3FB2F525C}" dt="2023-09-24T10:43:20.938" v="1" actId="2696"/>
      <pc:docMkLst>
        <pc:docMk/>
      </pc:docMkLst>
      <pc:sldChg chg="del">
        <pc:chgData name="Kimble Love" userId="1f2c16c95f855842" providerId="LiveId" clId="{F5AB47A2-9DBB-4E9B-9A48-17A3FB2F525C}" dt="2023-09-15T23:13:43.853" v="0" actId="2696"/>
        <pc:sldMkLst>
          <pc:docMk/>
          <pc:sldMk cId="510356066" sldId="321"/>
        </pc:sldMkLst>
      </pc:sldChg>
      <pc:sldChg chg="del">
        <pc:chgData name="Kimble Love" userId="1f2c16c95f855842" providerId="LiveId" clId="{F5AB47A2-9DBB-4E9B-9A48-17A3FB2F525C}" dt="2023-09-24T10:43:20.938" v="1" actId="2696"/>
        <pc:sldMkLst>
          <pc:docMk/>
          <pc:sldMk cId="3264325138" sldId="3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EFE58-F499-4C28-9939-88AB45C8F520}" type="doc">
      <dgm:prSet loTypeId="urn:microsoft.com/office/officeart/2005/8/layout/hierarchy1" loCatId="hierarchy" qsTypeId="urn:microsoft.com/office/officeart/2005/8/quickstyle/simple3" qsCatId="simple" csTypeId="urn:microsoft.com/office/officeart/2005/8/colors/accent0_2" csCatId="mainScheme" phldr="1"/>
      <dgm:spPr/>
      <dgm:t>
        <a:bodyPr/>
        <a:lstStyle/>
        <a:p>
          <a:endParaRPr lang="en-US"/>
        </a:p>
      </dgm:t>
    </dgm:pt>
    <dgm:pt modelId="{BE764BB5-AE7E-481F-AB8B-63D36207CC33}">
      <dgm:prSet/>
      <dgm:spPr>
        <a:ln w="76200">
          <a:solidFill>
            <a:srgbClr val="C00000"/>
          </a:solidFill>
        </a:ln>
      </dgm:spPr>
      <dgm:t>
        <a:bodyPr/>
        <a:lstStyle/>
        <a:p>
          <a:r>
            <a:rPr lang="en-US" b="1" u="sng" dirty="0"/>
            <a:t>Heb 11:1-3  </a:t>
          </a:r>
          <a:r>
            <a:rPr lang="en-US" b="1" dirty="0"/>
            <a:t>Now faith is the substance of things hoped for, the evidence of things not seen. 2 For by it the elders obtained a good report. 3 Through faith we understand that the worlds were framed by the word of God, so that things which are seen were not made of things which do appear. KJV</a:t>
          </a:r>
          <a:endParaRPr lang="en-US" dirty="0"/>
        </a:p>
      </dgm:t>
    </dgm:pt>
    <dgm:pt modelId="{BA4F5979-1719-479F-A74F-F607AF002B40}" type="parTrans" cxnId="{2D2FC37F-799A-45DA-9207-B6B50D5F4180}">
      <dgm:prSet/>
      <dgm:spPr/>
      <dgm:t>
        <a:bodyPr/>
        <a:lstStyle/>
        <a:p>
          <a:endParaRPr lang="en-US"/>
        </a:p>
      </dgm:t>
    </dgm:pt>
    <dgm:pt modelId="{661D7DE3-967C-41EA-8989-D341EB9B9871}" type="sibTrans" cxnId="{2D2FC37F-799A-45DA-9207-B6B50D5F4180}">
      <dgm:prSet/>
      <dgm:spPr/>
      <dgm:t>
        <a:bodyPr/>
        <a:lstStyle/>
        <a:p>
          <a:endParaRPr lang="en-US"/>
        </a:p>
      </dgm:t>
    </dgm:pt>
    <dgm:pt modelId="{8A5B8627-1F4D-4E93-98AC-2093ADEE6786}">
      <dgm:prSet/>
      <dgm:spPr>
        <a:ln w="76200">
          <a:solidFill>
            <a:srgbClr val="C00000"/>
          </a:solidFill>
        </a:ln>
      </dgm:spPr>
      <dgm:t>
        <a:bodyPr/>
        <a:lstStyle/>
        <a:p>
          <a:r>
            <a:rPr lang="en-US" b="1" u="sng" dirty="0"/>
            <a:t>Isa 55:11</a:t>
          </a:r>
          <a:r>
            <a:rPr lang="en-US" b="1" dirty="0"/>
            <a:t>  so is my word that goes out from my mouth — it will not return to me unfulfilled; but it will accomplish what I intend, and cause to succeed what I sent it to do. CJB                                                                                                                        </a:t>
          </a:r>
          <a:endParaRPr lang="en-US" dirty="0"/>
        </a:p>
      </dgm:t>
    </dgm:pt>
    <dgm:pt modelId="{BE4E099F-A955-4BDF-AC3B-9FA7B9E04D6E}" type="parTrans" cxnId="{B5E8D4BB-BE22-4193-BD17-0621570B72E1}">
      <dgm:prSet/>
      <dgm:spPr/>
      <dgm:t>
        <a:bodyPr/>
        <a:lstStyle/>
        <a:p>
          <a:endParaRPr lang="en-US"/>
        </a:p>
      </dgm:t>
    </dgm:pt>
    <dgm:pt modelId="{442D7D67-81D0-4DB3-988F-E8B5B4B6EF2D}" type="sibTrans" cxnId="{B5E8D4BB-BE22-4193-BD17-0621570B72E1}">
      <dgm:prSet/>
      <dgm:spPr/>
      <dgm:t>
        <a:bodyPr/>
        <a:lstStyle/>
        <a:p>
          <a:endParaRPr lang="en-US"/>
        </a:p>
      </dgm:t>
    </dgm:pt>
    <dgm:pt modelId="{BB876C72-2FBA-40AA-A24C-E4153EE719C6}">
      <dgm:prSet/>
      <dgm:spPr>
        <a:ln w="76200">
          <a:solidFill>
            <a:srgbClr val="C00000"/>
          </a:solidFill>
        </a:ln>
      </dgm:spPr>
      <dgm:t>
        <a:bodyPr/>
        <a:lstStyle/>
        <a:p>
          <a:r>
            <a:rPr lang="en-US" b="1" u="sng" dirty="0"/>
            <a:t>Isa 55:11</a:t>
          </a:r>
          <a:r>
            <a:rPr lang="en-US" b="1" dirty="0"/>
            <a:t>  So shall My word be that goes forth from My mouth; It shall not return to Me void, But it shall accomplish what I please, And it shall prosper in the thing for which I sent it. NKJV</a:t>
          </a:r>
          <a:endParaRPr lang="en-US" dirty="0"/>
        </a:p>
      </dgm:t>
    </dgm:pt>
    <dgm:pt modelId="{8A539F1C-F725-464B-9180-94108184BCD7}" type="parTrans" cxnId="{BE7BC0BC-FF46-47E6-8364-C19C0EEA72F0}">
      <dgm:prSet/>
      <dgm:spPr/>
      <dgm:t>
        <a:bodyPr/>
        <a:lstStyle/>
        <a:p>
          <a:endParaRPr lang="en-US"/>
        </a:p>
      </dgm:t>
    </dgm:pt>
    <dgm:pt modelId="{C65428F8-F358-43BB-91A1-0197CBB726BC}" type="sibTrans" cxnId="{BE7BC0BC-FF46-47E6-8364-C19C0EEA72F0}">
      <dgm:prSet/>
      <dgm:spPr/>
      <dgm:t>
        <a:bodyPr/>
        <a:lstStyle/>
        <a:p>
          <a:endParaRPr lang="en-US"/>
        </a:p>
      </dgm:t>
    </dgm:pt>
    <dgm:pt modelId="{949A2DCA-FB87-45DA-8297-DD0497FB2450}" type="pres">
      <dgm:prSet presAssocID="{357EFE58-F499-4C28-9939-88AB45C8F520}" presName="hierChild1" presStyleCnt="0">
        <dgm:presLayoutVars>
          <dgm:chPref val="1"/>
          <dgm:dir/>
          <dgm:animOne val="branch"/>
          <dgm:animLvl val="lvl"/>
          <dgm:resizeHandles/>
        </dgm:presLayoutVars>
      </dgm:prSet>
      <dgm:spPr/>
    </dgm:pt>
    <dgm:pt modelId="{636AA62C-F68C-4712-A174-48A84760A02C}" type="pres">
      <dgm:prSet presAssocID="{BE764BB5-AE7E-481F-AB8B-63D36207CC33}" presName="hierRoot1" presStyleCnt="0"/>
      <dgm:spPr/>
    </dgm:pt>
    <dgm:pt modelId="{2403CBAD-EB44-47C2-8957-D5B9575DB964}" type="pres">
      <dgm:prSet presAssocID="{BE764BB5-AE7E-481F-AB8B-63D36207CC33}" presName="composite" presStyleCnt="0"/>
      <dgm:spPr/>
    </dgm:pt>
    <dgm:pt modelId="{86CF2DED-0499-47DB-A450-75F92DD20C55}" type="pres">
      <dgm:prSet presAssocID="{BE764BB5-AE7E-481F-AB8B-63D36207CC33}" presName="background" presStyleLbl="node0" presStyleIdx="0" presStyleCnt="3"/>
      <dgm:spPr/>
    </dgm:pt>
    <dgm:pt modelId="{3FACC267-C6D7-4168-98D6-1F325DF4F31E}" type="pres">
      <dgm:prSet presAssocID="{BE764BB5-AE7E-481F-AB8B-63D36207CC33}" presName="text" presStyleLbl="fgAcc0" presStyleIdx="0" presStyleCnt="3">
        <dgm:presLayoutVars>
          <dgm:chPref val="3"/>
        </dgm:presLayoutVars>
      </dgm:prSet>
      <dgm:spPr/>
    </dgm:pt>
    <dgm:pt modelId="{FC9FF79B-6799-4575-A5F4-895993A94612}" type="pres">
      <dgm:prSet presAssocID="{BE764BB5-AE7E-481F-AB8B-63D36207CC33}" presName="hierChild2" presStyleCnt="0"/>
      <dgm:spPr/>
    </dgm:pt>
    <dgm:pt modelId="{2D4695A4-92B5-4E36-ADC5-80ADA73EE20A}" type="pres">
      <dgm:prSet presAssocID="{8A5B8627-1F4D-4E93-98AC-2093ADEE6786}" presName="hierRoot1" presStyleCnt="0"/>
      <dgm:spPr/>
    </dgm:pt>
    <dgm:pt modelId="{7D6BCC3B-73D7-4470-B471-8C3346B1542E}" type="pres">
      <dgm:prSet presAssocID="{8A5B8627-1F4D-4E93-98AC-2093ADEE6786}" presName="composite" presStyleCnt="0"/>
      <dgm:spPr/>
    </dgm:pt>
    <dgm:pt modelId="{848C2B77-8F0D-4A75-ACE6-21B3A0252540}" type="pres">
      <dgm:prSet presAssocID="{8A5B8627-1F4D-4E93-98AC-2093ADEE6786}" presName="background" presStyleLbl="node0" presStyleIdx="1" presStyleCnt="3"/>
      <dgm:spPr/>
    </dgm:pt>
    <dgm:pt modelId="{14C65B3B-F640-4B2F-ACF6-A153F9630691}" type="pres">
      <dgm:prSet presAssocID="{8A5B8627-1F4D-4E93-98AC-2093ADEE6786}" presName="text" presStyleLbl="fgAcc0" presStyleIdx="1" presStyleCnt="3">
        <dgm:presLayoutVars>
          <dgm:chPref val="3"/>
        </dgm:presLayoutVars>
      </dgm:prSet>
      <dgm:spPr/>
    </dgm:pt>
    <dgm:pt modelId="{CF70C910-82B2-47C6-B9EB-AC5DE53E8415}" type="pres">
      <dgm:prSet presAssocID="{8A5B8627-1F4D-4E93-98AC-2093ADEE6786}" presName="hierChild2" presStyleCnt="0"/>
      <dgm:spPr/>
    </dgm:pt>
    <dgm:pt modelId="{A4B78C37-C890-4868-8F67-A158232319EA}" type="pres">
      <dgm:prSet presAssocID="{BB876C72-2FBA-40AA-A24C-E4153EE719C6}" presName="hierRoot1" presStyleCnt="0"/>
      <dgm:spPr/>
    </dgm:pt>
    <dgm:pt modelId="{6E45BD80-46B0-409F-80DD-60BBBC594313}" type="pres">
      <dgm:prSet presAssocID="{BB876C72-2FBA-40AA-A24C-E4153EE719C6}" presName="composite" presStyleCnt="0"/>
      <dgm:spPr/>
    </dgm:pt>
    <dgm:pt modelId="{311F9F3B-B31B-4A01-9C7C-CF2CF0796EF3}" type="pres">
      <dgm:prSet presAssocID="{BB876C72-2FBA-40AA-A24C-E4153EE719C6}" presName="background" presStyleLbl="node0" presStyleIdx="2" presStyleCnt="3"/>
      <dgm:spPr/>
    </dgm:pt>
    <dgm:pt modelId="{A8E678FB-43D2-4BCC-A640-89848DD9581D}" type="pres">
      <dgm:prSet presAssocID="{BB876C72-2FBA-40AA-A24C-E4153EE719C6}" presName="text" presStyleLbl="fgAcc0" presStyleIdx="2" presStyleCnt="3">
        <dgm:presLayoutVars>
          <dgm:chPref val="3"/>
        </dgm:presLayoutVars>
      </dgm:prSet>
      <dgm:spPr/>
    </dgm:pt>
    <dgm:pt modelId="{7FA5FD79-3367-495C-B8D3-53DAE1199E80}" type="pres">
      <dgm:prSet presAssocID="{BB876C72-2FBA-40AA-A24C-E4153EE719C6}" presName="hierChild2" presStyleCnt="0"/>
      <dgm:spPr/>
    </dgm:pt>
  </dgm:ptLst>
  <dgm:cxnLst>
    <dgm:cxn modelId="{5DB8DC2D-2C2A-407F-90AE-503040A1DA91}" type="presOf" srcId="{BB876C72-2FBA-40AA-A24C-E4153EE719C6}" destId="{A8E678FB-43D2-4BCC-A640-89848DD9581D}" srcOrd="0" destOrd="0" presId="urn:microsoft.com/office/officeart/2005/8/layout/hierarchy1"/>
    <dgm:cxn modelId="{06B1215A-FB7C-413C-9D70-13D930E4330C}" type="presOf" srcId="{BE764BB5-AE7E-481F-AB8B-63D36207CC33}" destId="{3FACC267-C6D7-4168-98D6-1F325DF4F31E}" srcOrd="0" destOrd="0" presId="urn:microsoft.com/office/officeart/2005/8/layout/hierarchy1"/>
    <dgm:cxn modelId="{2D2FC37F-799A-45DA-9207-B6B50D5F4180}" srcId="{357EFE58-F499-4C28-9939-88AB45C8F520}" destId="{BE764BB5-AE7E-481F-AB8B-63D36207CC33}" srcOrd="0" destOrd="0" parTransId="{BA4F5979-1719-479F-A74F-F607AF002B40}" sibTransId="{661D7DE3-967C-41EA-8989-D341EB9B9871}"/>
    <dgm:cxn modelId="{6C87D5AD-C931-4E25-A3ED-DDB826E5CC13}" type="presOf" srcId="{357EFE58-F499-4C28-9939-88AB45C8F520}" destId="{949A2DCA-FB87-45DA-8297-DD0497FB2450}" srcOrd="0" destOrd="0" presId="urn:microsoft.com/office/officeart/2005/8/layout/hierarchy1"/>
    <dgm:cxn modelId="{B5E8D4BB-BE22-4193-BD17-0621570B72E1}" srcId="{357EFE58-F499-4C28-9939-88AB45C8F520}" destId="{8A5B8627-1F4D-4E93-98AC-2093ADEE6786}" srcOrd="1" destOrd="0" parTransId="{BE4E099F-A955-4BDF-AC3B-9FA7B9E04D6E}" sibTransId="{442D7D67-81D0-4DB3-988F-E8B5B4B6EF2D}"/>
    <dgm:cxn modelId="{BE7BC0BC-FF46-47E6-8364-C19C0EEA72F0}" srcId="{357EFE58-F499-4C28-9939-88AB45C8F520}" destId="{BB876C72-2FBA-40AA-A24C-E4153EE719C6}" srcOrd="2" destOrd="0" parTransId="{8A539F1C-F725-464B-9180-94108184BCD7}" sibTransId="{C65428F8-F358-43BB-91A1-0197CBB726BC}"/>
    <dgm:cxn modelId="{AE8847DF-CF16-4592-B5E1-F83BD3841482}" type="presOf" srcId="{8A5B8627-1F4D-4E93-98AC-2093ADEE6786}" destId="{14C65B3B-F640-4B2F-ACF6-A153F9630691}" srcOrd="0" destOrd="0" presId="urn:microsoft.com/office/officeart/2005/8/layout/hierarchy1"/>
    <dgm:cxn modelId="{F3F1ABF8-83BB-4C55-9FC0-C487193BA3BB}" type="presParOf" srcId="{949A2DCA-FB87-45DA-8297-DD0497FB2450}" destId="{636AA62C-F68C-4712-A174-48A84760A02C}" srcOrd="0" destOrd="0" presId="urn:microsoft.com/office/officeart/2005/8/layout/hierarchy1"/>
    <dgm:cxn modelId="{EFC10786-9388-46FE-936D-1F7231A613AB}" type="presParOf" srcId="{636AA62C-F68C-4712-A174-48A84760A02C}" destId="{2403CBAD-EB44-47C2-8957-D5B9575DB964}" srcOrd="0" destOrd="0" presId="urn:microsoft.com/office/officeart/2005/8/layout/hierarchy1"/>
    <dgm:cxn modelId="{B102FF4F-8175-4A13-86FE-62A7714622A9}" type="presParOf" srcId="{2403CBAD-EB44-47C2-8957-D5B9575DB964}" destId="{86CF2DED-0499-47DB-A450-75F92DD20C55}" srcOrd="0" destOrd="0" presId="urn:microsoft.com/office/officeart/2005/8/layout/hierarchy1"/>
    <dgm:cxn modelId="{7A662F32-F11C-4C43-9493-2CCCE8A358B8}" type="presParOf" srcId="{2403CBAD-EB44-47C2-8957-D5B9575DB964}" destId="{3FACC267-C6D7-4168-98D6-1F325DF4F31E}" srcOrd="1" destOrd="0" presId="urn:microsoft.com/office/officeart/2005/8/layout/hierarchy1"/>
    <dgm:cxn modelId="{5834CA07-EC51-4A86-A0D1-07C42B09DE96}" type="presParOf" srcId="{636AA62C-F68C-4712-A174-48A84760A02C}" destId="{FC9FF79B-6799-4575-A5F4-895993A94612}" srcOrd="1" destOrd="0" presId="urn:microsoft.com/office/officeart/2005/8/layout/hierarchy1"/>
    <dgm:cxn modelId="{6BE7020B-D6D2-4383-8EBA-A7C1DE12103A}" type="presParOf" srcId="{949A2DCA-FB87-45DA-8297-DD0497FB2450}" destId="{2D4695A4-92B5-4E36-ADC5-80ADA73EE20A}" srcOrd="1" destOrd="0" presId="urn:microsoft.com/office/officeart/2005/8/layout/hierarchy1"/>
    <dgm:cxn modelId="{3195525A-9C05-4646-A5A3-C9D91CE95BCD}" type="presParOf" srcId="{2D4695A4-92B5-4E36-ADC5-80ADA73EE20A}" destId="{7D6BCC3B-73D7-4470-B471-8C3346B1542E}" srcOrd="0" destOrd="0" presId="urn:microsoft.com/office/officeart/2005/8/layout/hierarchy1"/>
    <dgm:cxn modelId="{D4E939F4-CFFE-4A55-BC92-6B47F0B68BCB}" type="presParOf" srcId="{7D6BCC3B-73D7-4470-B471-8C3346B1542E}" destId="{848C2B77-8F0D-4A75-ACE6-21B3A0252540}" srcOrd="0" destOrd="0" presId="urn:microsoft.com/office/officeart/2005/8/layout/hierarchy1"/>
    <dgm:cxn modelId="{CC38EDF3-6DA1-4275-B653-58F658256A35}" type="presParOf" srcId="{7D6BCC3B-73D7-4470-B471-8C3346B1542E}" destId="{14C65B3B-F640-4B2F-ACF6-A153F9630691}" srcOrd="1" destOrd="0" presId="urn:microsoft.com/office/officeart/2005/8/layout/hierarchy1"/>
    <dgm:cxn modelId="{993B1CBE-FD78-410F-B2E6-D73B98861B9E}" type="presParOf" srcId="{2D4695A4-92B5-4E36-ADC5-80ADA73EE20A}" destId="{CF70C910-82B2-47C6-B9EB-AC5DE53E8415}" srcOrd="1" destOrd="0" presId="urn:microsoft.com/office/officeart/2005/8/layout/hierarchy1"/>
    <dgm:cxn modelId="{98318447-4764-4660-A1A8-A39729662D37}" type="presParOf" srcId="{949A2DCA-FB87-45DA-8297-DD0497FB2450}" destId="{A4B78C37-C890-4868-8F67-A158232319EA}" srcOrd="2" destOrd="0" presId="urn:microsoft.com/office/officeart/2005/8/layout/hierarchy1"/>
    <dgm:cxn modelId="{D224B9CE-86C5-487D-AE1A-235F51BA6E3B}" type="presParOf" srcId="{A4B78C37-C890-4868-8F67-A158232319EA}" destId="{6E45BD80-46B0-409F-80DD-60BBBC594313}" srcOrd="0" destOrd="0" presId="urn:microsoft.com/office/officeart/2005/8/layout/hierarchy1"/>
    <dgm:cxn modelId="{3B5304D6-5F7F-4F3E-9956-22A6517A5B32}" type="presParOf" srcId="{6E45BD80-46B0-409F-80DD-60BBBC594313}" destId="{311F9F3B-B31B-4A01-9C7C-CF2CF0796EF3}" srcOrd="0" destOrd="0" presId="urn:microsoft.com/office/officeart/2005/8/layout/hierarchy1"/>
    <dgm:cxn modelId="{33E1310A-7A6E-408F-9299-616C222EF449}" type="presParOf" srcId="{6E45BD80-46B0-409F-80DD-60BBBC594313}" destId="{A8E678FB-43D2-4BCC-A640-89848DD9581D}" srcOrd="1" destOrd="0" presId="urn:microsoft.com/office/officeart/2005/8/layout/hierarchy1"/>
    <dgm:cxn modelId="{5C7076D4-F788-459B-8BF1-E29ED9AFEC81}" type="presParOf" srcId="{A4B78C37-C890-4868-8F67-A158232319EA}" destId="{7FA5FD79-3367-495C-B8D3-53DAE1199E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9ECC3-5BE2-41D8-B444-FCF73D72A1F7}" type="doc">
      <dgm:prSet loTypeId="urn:microsoft.com/office/officeart/2005/8/layout/default" loCatId="list" qsTypeId="urn:microsoft.com/office/officeart/2005/8/quickstyle/simple3" qsCatId="simple" csTypeId="urn:microsoft.com/office/officeart/2005/8/colors/accent4_1" csCatId="accent4" phldr="1"/>
      <dgm:spPr/>
      <dgm:t>
        <a:bodyPr/>
        <a:lstStyle/>
        <a:p>
          <a:endParaRPr lang="en-US"/>
        </a:p>
      </dgm:t>
    </dgm:pt>
    <dgm:pt modelId="{1ADA18F0-0521-4978-8877-B6A3747BB344}">
      <dgm:prSet/>
      <dgm:spPr>
        <a:ln w="76200">
          <a:solidFill>
            <a:srgbClr val="C00000"/>
          </a:solidFill>
        </a:ln>
      </dgm:spPr>
      <dgm:t>
        <a:bodyPr/>
        <a:lstStyle/>
        <a:p>
          <a:r>
            <a:rPr lang="en-US" b="1" u="sng" dirty="0"/>
            <a:t>Prophecy: </a:t>
          </a:r>
          <a:r>
            <a:rPr lang="en-US" b="1" dirty="0"/>
            <a:t>(</a:t>
          </a:r>
          <a:r>
            <a:rPr lang="en-US" b="1" dirty="0" err="1"/>
            <a:t>prophetetia</a:t>
          </a:r>
          <a:r>
            <a:rPr lang="en-US" b="1" dirty="0"/>
            <a:t>) (Pro, “for/forth” ; </a:t>
          </a:r>
          <a:r>
            <a:rPr lang="en-US" b="1" dirty="0" err="1"/>
            <a:t>phemi</a:t>
          </a:r>
          <a:r>
            <a:rPr lang="en-US" b="1" dirty="0"/>
            <a:t>, “to speak”) </a:t>
          </a:r>
          <a:endParaRPr lang="en-US" dirty="0"/>
        </a:p>
      </dgm:t>
    </dgm:pt>
    <dgm:pt modelId="{66348ED0-713F-4928-AD6E-9EA66FE7774D}" type="parTrans" cxnId="{24F67C48-AAD7-4159-AD83-E2EB74B26DE3}">
      <dgm:prSet/>
      <dgm:spPr/>
      <dgm:t>
        <a:bodyPr/>
        <a:lstStyle/>
        <a:p>
          <a:endParaRPr lang="en-US"/>
        </a:p>
      </dgm:t>
    </dgm:pt>
    <dgm:pt modelId="{FCE25F6E-112B-4108-96B4-AF67D9040F63}" type="sibTrans" cxnId="{24F67C48-AAD7-4159-AD83-E2EB74B26DE3}">
      <dgm:prSet/>
      <dgm:spPr/>
      <dgm:t>
        <a:bodyPr/>
        <a:lstStyle/>
        <a:p>
          <a:endParaRPr lang="en-US"/>
        </a:p>
      </dgm:t>
    </dgm:pt>
    <dgm:pt modelId="{59565B01-9D07-41E3-8462-1EC740A2B920}">
      <dgm:prSet/>
      <dgm:spPr>
        <a:ln w="76200">
          <a:solidFill>
            <a:srgbClr val="C00000"/>
          </a:solidFill>
        </a:ln>
      </dgm:spPr>
      <dgm:t>
        <a:bodyPr/>
        <a:lstStyle/>
        <a:p>
          <a:r>
            <a:rPr lang="en-US" b="1" dirty="0"/>
            <a:t>The speaking forth of the heart, mind and counsel of God.  </a:t>
          </a:r>
          <a:endParaRPr lang="en-US" dirty="0"/>
        </a:p>
      </dgm:t>
    </dgm:pt>
    <dgm:pt modelId="{57483FB2-0272-42A4-8EF4-FC60053B910D}" type="parTrans" cxnId="{77F5CC25-A76D-4D34-A9C9-03D9340DAF59}">
      <dgm:prSet/>
      <dgm:spPr/>
      <dgm:t>
        <a:bodyPr/>
        <a:lstStyle/>
        <a:p>
          <a:endParaRPr lang="en-US"/>
        </a:p>
      </dgm:t>
    </dgm:pt>
    <dgm:pt modelId="{6B0840CD-26AA-47C7-8922-E89E52A648D2}" type="sibTrans" cxnId="{77F5CC25-A76D-4D34-A9C9-03D9340DAF59}">
      <dgm:prSet/>
      <dgm:spPr/>
      <dgm:t>
        <a:bodyPr/>
        <a:lstStyle/>
        <a:p>
          <a:endParaRPr lang="en-US"/>
        </a:p>
      </dgm:t>
    </dgm:pt>
    <dgm:pt modelId="{9DBDC6B8-90C4-4B65-99E9-E5D1E9C9C160}">
      <dgm:prSet/>
      <dgm:spPr>
        <a:ln w="76200">
          <a:solidFill>
            <a:srgbClr val="C00000"/>
          </a:solidFill>
        </a:ln>
      </dgm:spPr>
      <dgm:t>
        <a:bodyPr/>
        <a:lstStyle/>
        <a:p>
          <a:r>
            <a:rPr lang="en-US" b="1" dirty="0"/>
            <a:t>This word also means to bubble up, to flow forth, or to cause to drop like rain. </a:t>
          </a:r>
          <a:endParaRPr lang="en-US" dirty="0"/>
        </a:p>
      </dgm:t>
    </dgm:pt>
    <dgm:pt modelId="{7267FD09-494B-48C4-931D-074A08999FC8}" type="parTrans" cxnId="{445B5415-F702-4238-A9D7-1FB95F6674CC}">
      <dgm:prSet/>
      <dgm:spPr/>
      <dgm:t>
        <a:bodyPr/>
        <a:lstStyle/>
        <a:p>
          <a:endParaRPr lang="en-US"/>
        </a:p>
      </dgm:t>
    </dgm:pt>
    <dgm:pt modelId="{E4C8808C-7690-473B-A409-DFE208A8984F}" type="sibTrans" cxnId="{445B5415-F702-4238-A9D7-1FB95F6674CC}">
      <dgm:prSet/>
      <dgm:spPr/>
      <dgm:t>
        <a:bodyPr/>
        <a:lstStyle/>
        <a:p>
          <a:endParaRPr lang="en-US"/>
        </a:p>
      </dgm:t>
    </dgm:pt>
    <dgm:pt modelId="{1117243A-A166-43F9-B838-6188548AB89B}">
      <dgm:prSet/>
      <dgm:spPr>
        <a:ln w="76200">
          <a:solidFill>
            <a:srgbClr val="C00000"/>
          </a:solidFill>
        </a:ln>
      </dgm:spPr>
      <dgm:t>
        <a:bodyPr/>
        <a:lstStyle/>
        <a:p>
          <a:r>
            <a:rPr lang="en-US" b="1" dirty="0"/>
            <a:t>It is the declaration of that which cannot be known by natural means.</a:t>
          </a:r>
          <a:endParaRPr lang="en-US" dirty="0"/>
        </a:p>
      </dgm:t>
    </dgm:pt>
    <dgm:pt modelId="{6007CC12-02F3-41CC-9B8A-5AC8C5E5DFA0}" type="parTrans" cxnId="{012B4C72-A66B-48F3-B53F-64D5B9546571}">
      <dgm:prSet/>
      <dgm:spPr/>
      <dgm:t>
        <a:bodyPr/>
        <a:lstStyle/>
        <a:p>
          <a:endParaRPr lang="en-US"/>
        </a:p>
      </dgm:t>
    </dgm:pt>
    <dgm:pt modelId="{04621F27-C4F8-43D0-A69B-4AD22D120BDE}" type="sibTrans" cxnId="{012B4C72-A66B-48F3-B53F-64D5B9546571}">
      <dgm:prSet/>
      <dgm:spPr/>
      <dgm:t>
        <a:bodyPr/>
        <a:lstStyle/>
        <a:p>
          <a:endParaRPr lang="en-US"/>
        </a:p>
      </dgm:t>
    </dgm:pt>
    <dgm:pt modelId="{C0CED937-0239-4019-8507-88267F9F0E82}">
      <dgm:prSet/>
      <dgm:spPr>
        <a:ln w="76200">
          <a:solidFill>
            <a:srgbClr val="C00000"/>
          </a:solidFill>
        </a:ln>
      </dgm:spPr>
      <dgm:t>
        <a:bodyPr/>
        <a:lstStyle/>
        <a:p>
          <a:r>
            <a:rPr lang="en-US" b="1" dirty="0"/>
            <a:t>It is the forth-telling of the will of God, whether with reference to the past, the present, or the future.</a:t>
          </a:r>
          <a:endParaRPr lang="en-US" dirty="0"/>
        </a:p>
      </dgm:t>
    </dgm:pt>
    <dgm:pt modelId="{F23FDD84-DEE4-416F-9C27-DEB0398FCBC3}" type="parTrans" cxnId="{E1F4DDA5-5610-4FBC-BBEA-907D1EE04D66}">
      <dgm:prSet/>
      <dgm:spPr/>
      <dgm:t>
        <a:bodyPr/>
        <a:lstStyle/>
        <a:p>
          <a:endParaRPr lang="en-US"/>
        </a:p>
      </dgm:t>
    </dgm:pt>
    <dgm:pt modelId="{E6A54A89-F095-46B9-A3CF-A1DA6ADB580A}" type="sibTrans" cxnId="{E1F4DDA5-5610-4FBC-BBEA-907D1EE04D66}">
      <dgm:prSet/>
      <dgm:spPr/>
      <dgm:t>
        <a:bodyPr/>
        <a:lstStyle/>
        <a:p>
          <a:endParaRPr lang="en-US"/>
        </a:p>
      </dgm:t>
    </dgm:pt>
    <dgm:pt modelId="{6FEEA0BB-F392-40FF-AF38-55101489B9AD}">
      <dgm:prSet/>
      <dgm:spPr>
        <a:ln w="76200">
          <a:solidFill>
            <a:srgbClr val="C00000"/>
          </a:solidFill>
        </a:ln>
      </dgm:spPr>
      <dgm:t>
        <a:bodyPr/>
        <a:lstStyle/>
        <a:p>
          <a:r>
            <a:rPr lang="en-US" b="1" dirty="0"/>
            <a:t>It is the Holy Spirit expressing the thoughts and desires of Christ through a human voice.</a:t>
          </a:r>
          <a:endParaRPr lang="en-US" dirty="0"/>
        </a:p>
      </dgm:t>
    </dgm:pt>
    <dgm:pt modelId="{9377C501-7E08-446E-AB32-B572E22687AA}" type="parTrans" cxnId="{ED8B4BE8-2D2D-417B-BF47-044B5F13F410}">
      <dgm:prSet/>
      <dgm:spPr/>
      <dgm:t>
        <a:bodyPr/>
        <a:lstStyle/>
        <a:p>
          <a:endParaRPr lang="en-US"/>
        </a:p>
      </dgm:t>
    </dgm:pt>
    <dgm:pt modelId="{127B0AE3-A217-4174-9299-C84B8FE6F9FE}" type="sibTrans" cxnId="{ED8B4BE8-2D2D-417B-BF47-044B5F13F410}">
      <dgm:prSet/>
      <dgm:spPr/>
      <dgm:t>
        <a:bodyPr/>
        <a:lstStyle/>
        <a:p>
          <a:endParaRPr lang="en-US"/>
        </a:p>
      </dgm:t>
    </dgm:pt>
    <dgm:pt modelId="{056D4FFC-09F8-4F9A-B0D2-8EBE4E49225D}" type="pres">
      <dgm:prSet presAssocID="{7309ECC3-5BE2-41D8-B444-FCF73D72A1F7}" presName="diagram" presStyleCnt="0">
        <dgm:presLayoutVars>
          <dgm:dir/>
          <dgm:resizeHandles val="exact"/>
        </dgm:presLayoutVars>
      </dgm:prSet>
      <dgm:spPr/>
    </dgm:pt>
    <dgm:pt modelId="{096995D0-8747-4286-A9A6-B560D9BB69C4}" type="pres">
      <dgm:prSet presAssocID="{1ADA18F0-0521-4978-8877-B6A3747BB344}" presName="node" presStyleLbl="node1" presStyleIdx="0" presStyleCnt="6">
        <dgm:presLayoutVars>
          <dgm:bulletEnabled val="1"/>
        </dgm:presLayoutVars>
      </dgm:prSet>
      <dgm:spPr/>
    </dgm:pt>
    <dgm:pt modelId="{321B9B08-1C35-4110-A793-4D273702D1B3}" type="pres">
      <dgm:prSet presAssocID="{FCE25F6E-112B-4108-96B4-AF67D9040F63}" presName="sibTrans" presStyleCnt="0"/>
      <dgm:spPr/>
    </dgm:pt>
    <dgm:pt modelId="{FBA3D899-F334-4D47-A2D4-7BD32DA960A0}" type="pres">
      <dgm:prSet presAssocID="{59565B01-9D07-41E3-8462-1EC740A2B920}" presName="node" presStyleLbl="node1" presStyleIdx="1" presStyleCnt="6">
        <dgm:presLayoutVars>
          <dgm:bulletEnabled val="1"/>
        </dgm:presLayoutVars>
      </dgm:prSet>
      <dgm:spPr/>
    </dgm:pt>
    <dgm:pt modelId="{1AB390D8-C368-4FFA-94AD-8AE5225CD849}" type="pres">
      <dgm:prSet presAssocID="{6B0840CD-26AA-47C7-8922-E89E52A648D2}" presName="sibTrans" presStyleCnt="0"/>
      <dgm:spPr/>
    </dgm:pt>
    <dgm:pt modelId="{74D2065E-4F57-472A-8BC1-B822D8EC8EBC}" type="pres">
      <dgm:prSet presAssocID="{9DBDC6B8-90C4-4B65-99E9-E5D1E9C9C160}" presName="node" presStyleLbl="node1" presStyleIdx="2" presStyleCnt="6">
        <dgm:presLayoutVars>
          <dgm:bulletEnabled val="1"/>
        </dgm:presLayoutVars>
      </dgm:prSet>
      <dgm:spPr/>
    </dgm:pt>
    <dgm:pt modelId="{D49ED055-4D64-46A0-8557-A2B2116748EB}" type="pres">
      <dgm:prSet presAssocID="{E4C8808C-7690-473B-A409-DFE208A8984F}" presName="sibTrans" presStyleCnt="0"/>
      <dgm:spPr/>
    </dgm:pt>
    <dgm:pt modelId="{79462C08-DEB6-4B28-BF49-6A2A5DBC32E9}" type="pres">
      <dgm:prSet presAssocID="{1117243A-A166-43F9-B838-6188548AB89B}" presName="node" presStyleLbl="node1" presStyleIdx="3" presStyleCnt="6">
        <dgm:presLayoutVars>
          <dgm:bulletEnabled val="1"/>
        </dgm:presLayoutVars>
      </dgm:prSet>
      <dgm:spPr/>
    </dgm:pt>
    <dgm:pt modelId="{E3D485D9-A0E5-464F-A451-5969D4EB64E1}" type="pres">
      <dgm:prSet presAssocID="{04621F27-C4F8-43D0-A69B-4AD22D120BDE}" presName="sibTrans" presStyleCnt="0"/>
      <dgm:spPr/>
    </dgm:pt>
    <dgm:pt modelId="{80E384F5-C455-4CEA-B2BC-3FAD4A8108D4}" type="pres">
      <dgm:prSet presAssocID="{C0CED937-0239-4019-8507-88267F9F0E82}" presName="node" presStyleLbl="node1" presStyleIdx="4" presStyleCnt="6">
        <dgm:presLayoutVars>
          <dgm:bulletEnabled val="1"/>
        </dgm:presLayoutVars>
      </dgm:prSet>
      <dgm:spPr/>
    </dgm:pt>
    <dgm:pt modelId="{E35C2E4A-18BE-45FD-A5DD-4C26175CD13C}" type="pres">
      <dgm:prSet presAssocID="{E6A54A89-F095-46B9-A3CF-A1DA6ADB580A}" presName="sibTrans" presStyleCnt="0"/>
      <dgm:spPr/>
    </dgm:pt>
    <dgm:pt modelId="{EC08D682-8E19-4059-8293-3452B46E0B7E}" type="pres">
      <dgm:prSet presAssocID="{6FEEA0BB-F392-40FF-AF38-55101489B9AD}" presName="node" presStyleLbl="node1" presStyleIdx="5" presStyleCnt="6">
        <dgm:presLayoutVars>
          <dgm:bulletEnabled val="1"/>
        </dgm:presLayoutVars>
      </dgm:prSet>
      <dgm:spPr/>
    </dgm:pt>
  </dgm:ptLst>
  <dgm:cxnLst>
    <dgm:cxn modelId="{445B5415-F702-4238-A9D7-1FB95F6674CC}" srcId="{7309ECC3-5BE2-41D8-B444-FCF73D72A1F7}" destId="{9DBDC6B8-90C4-4B65-99E9-E5D1E9C9C160}" srcOrd="2" destOrd="0" parTransId="{7267FD09-494B-48C4-931D-074A08999FC8}" sibTransId="{E4C8808C-7690-473B-A409-DFE208A8984F}"/>
    <dgm:cxn modelId="{77F5CC25-A76D-4D34-A9C9-03D9340DAF59}" srcId="{7309ECC3-5BE2-41D8-B444-FCF73D72A1F7}" destId="{59565B01-9D07-41E3-8462-1EC740A2B920}" srcOrd="1" destOrd="0" parTransId="{57483FB2-0272-42A4-8EF4-FC60053B910D}" sibTransId="{6B0840CD-26AA-47C7-8922-E89E52A648D2}"/>
    <dgm:cxn modelId="{C25D7A26-191E-4B24-B054-0FE16BAC266C}" type="presOf" srcId="{9DBDC6B8-90C4-4B65-99E9-E5D1E9C9C160}" destId="{74D2065E-4F57-472A-8BC1-B822D8EC8EBC}" srcOrd="0" destOrd="0" presId="urn:microsoft.com/office/officeart/2005/8/layout/default"/>
    <dgm:cxn modelId="{A8221439-FAD4-4417-8870-214DB9088AD3}" type="presOf" srcId="{1117243A-A166-43F9-B838-6188548AB89B}" destId="{79462C08-DEB6-4B28-BF49-6A2A5DBC32E9}" srcOrd="0" destOrd="0" presId="urn:microsoft.com/office/officeart/2005/8/layout/default"/>
    <dgm:cxn modelId="{24F67C48-AAD7-4159-AD83-E2EB74B26DE3}" srcId="{7309ECC3-5BE2-41D8-B444-FCF73D72A1F7}" destId="{1ADA18F0-0521-4978-8877-B6A3747BB344}" srcOrd="0" destOrd="0" parTransId="{66348ED0-713F-4928-AD6E-9EA66FE7774D}" sibTransId="{FCE25F6E-112B-4108-96B4-AF67D9040F63}"/>
    <dgm:cxn modelId="{012B4C72-A66B-48F3-B53F-64D5B9546571}" srcId="{7309ECC3-5BE2-41D8-B444-FCF73D72A1F7}" destId="{1117243A-A166-43F9-B838-6188548AB89B}" srcOrd="3" destOrd="0" parTransId="{6007CC12-02F3-41CC-9B8A-5AC8C5E5DFA0}" sibTransId="{04621F27-C4F8-43D0-A69B-4AD22D120BDE}"/>
    <dgm:cxn modelId="{F147F199-9D55-49BC-AD25-9A2C054A288B}" type="presOf" srcId="{6FEEA0BB-F392-40FF-AF38-55101489B9AD}" destId="{EC08D682-8E19-4059-8293-3452B46E0B7E}" srcOrd="0" destOrd="0" presId="urn:microsoft.com/office/officeart/2005/8/layout/default"/>
    <dgm:cxn modelId="{E1F4DDA5-5610-4FBC-BBEA-907D1EE04D66}" srcId="{7309ECC3-5BE2-41D8-B444-FCF73D72A1F7}" destId="{C0CED937-0239-4019-8507-88267F9F0E82}" srcOrd="4" destOrd="0" parTransId="{F23FDD84-DEE4-416F-9C27-DEB0398FCBC3}" sibTransId="{E6A54A89-F095-46B9-A3CF-A1DA6ADB580A}"/>
    <dgm:cxn modelId="{26C489D4-C8A3-4D59-963E-FA896EB7B669}" type="presOf" srcId="{C0CED937-0239-4019-8507-88267F9F0E82}" destId="{80E384F5-C455-4CEA-B2BC-3FAD4A8108D4}" srcOrd="0" destOrd="0" presId="urn:microsoft.com/office/officeart/2005/8/layout/default"/>
    <dgm:cxn modelId="{D87DA6D5-59B5-4A3C-8D7B-3F6D987D957C}" type="presOf" srcId="{59565B01-9D07-41E3-8462-1EC740A2B920}" destId="{FBA3D899-F334-4D47-A2D4-7BD32DA960A0}" srcOrd="0" destOrd="0" presId="urn:microsoft.com/office/officeart/2005/8/layout/default"/>
    <dgm:cxn modelId="{ED8B4BE8-2D2D-417B-BF47-044B5F13F410}" srcId="{7309ECC3-5BE2-41D8-B444-FCF73D72A1F7}" destId="{6FEEA0BB-F392-40FF-AF38-55101489B9AD}" srcOrd="5" destOrd="0" parTransId="{9377C501-7E08-446E-AB32-B572E22687AA}" sibTransId="{127B0AE3-A217-4174-9299-C84B8FE6F9FE}"/>
    <dgm:cxn modelId="{1F6BC0EC-167E-4484-BC2F-A7397D72E8A8}" type="presOf" srcId="{7309ECC3-5BE2-41D8-B444-FCF73D72A1F7}" destId="{056D4FFC-09F8-4F9A-B0D2-8EBE4E49225D}" srcOrd="0" destOrd="0" presId="urn:microsoft.com/office/officeart/2005/8/layout/default"/>
    <dgm:cxn modelId="{23C7BDF5-CCE9-441F-BF03-CBDBFF230324}" type="presOf" srcId="{1ADA18F0-0521-4978-8877-B6A3747BB344}" destId="{096995D0-8747-4286-A9A6-B560D9BB69C4}" srcOrd="0" destOrd="0" presId="urn:microsoft.com/office/officeart/2005/8/layout/default"/>
    <dgm:cxn modelId="{8F95D418-DEDD-426D-9180-9610C3DDC55E}" type="presParOf" srcId="{056D4FFC-09F8-4F9A-B0D2-8EBE4E49225D}" destId="{096995D0-8747-4286-A9A6-B560D9BB69C4}" srcOrd="0" destOrd="0" presId="urn:microsoft.com/office/officeart/2005/8/layout/default"/>
    <dgm:cxn modelId="{4B456D95-A923-4667-804F-40AAC3CCAB2C}" type="presParOf" srcId="{056D4FFC-09F8-4F9A-B0D2-8EBE4E49225D}" destId="{321B9B08-1C35-4110-A793-4D273702D1B3}" srcOrd="1" destOrd="0" presId="urn:microsoft.com/office/officeart/2005/8/layout/default"/>
    <dgm:cxn modelId="{4E0FECD2-DED7-4EF5-A6D2-F29F7367342E}" type="presParOf" srcId="{056D4FFC-09F8-4F9A-B0D2-8EBE4E49225D}" destId="{FBA3D899-F334-4D47-A2D4-7BD32DA960A0}" srcOrd="2" destOrd="0" presId="urn:microsoft.com/office/officeart/2005/8/layout/default"/>
    <dgm:cxn modelId="{D340D115-0603-4849-8C9E-3413E04831C9}" type="presParOf" srcId="{056D4FFC-09F8-4F9A-B0D2-8EBE4E49225D}" destId="{1AB390D8-C368-4FFA-94AD-8AE5225CD849}" srcOrd="3" destOrd="0" presId="urn:microsoft.com/office/officeart/2005/8/layout/default"/>
    <dgm:cxn modelId="{40C5B363-7BF9-4247-B591-1C353D76BC00}" type="presParOf" srcId="{056D4FFC-09F8-4F9A-B0D2-8EBE4E49225D}" destId="{74D2065E-4F57-472A-8BC1-B822D8EC8EBC}" srcOrd="4" destOrd="0" presId="urn:microsoft.com/office/officeart/2005/8/layout/default"/>
    <dgm:cxn modelId="{D8A98220-DEA8-4CBB-AA81-C32254858EAC}" type="presParOf" srcId="{056D4FFC-09F8-4F9A-B0D2-8EBE4E49225D}" destId="{D49ED055-4D64-46A0-8557-A2B2116748EB}" srcOrd="5" destOrd="0" presId="urn:microsoft.com/office/officeart/2005/8/layout/default"/>
    <dgm:cxn modelId="{1DAC6ED8-CC77-41D4-8DAC-204D59CF5F85}" type="presParOf" srcId="{056D4FFC-09F8-4F9A-B0D2-8EBE4E49225D}" destId="{79462C08-DEB6-4B28-BF49-6A2A5DBC32E9}" srcOrd="6" destOrd="0" presId="urn:microsoft.com/office/officeart/2005/8/layout/default"/>
    <dgm:cxn modelId="{5144A9FF-A42C-4A6F-90EB-AEA72A3EE193}" type="presParOf" srcId="{056D4FFC-09F8-4F9A-B0D2-8EBE4E49225D}" destId="{E3D485D9-A0E5-464F-A451-5969D4EB64E1}" srcOrd="7" destOrd="0" presId="urn:microsoft.com/office/officeart/2005/8/layout/default"/>
    <dgm:cxn modelId="{1A1AA03F-2B4C-46D6-9CAE-4E8A2151F13E}" type="presParOf" srcId="{056D4FFC-09F8-4F9A-B0D2-8EBE4E49225D}" destId="{80E384F5-C455-4CEA-B2BC-3FAD4A8108D4}" srcOrd="8" destOrd="0" presId="urn:microsoft.com/office/officeart/2005/8/layout/default"/>
    <dgm:cxn modelId="{E8A1FFF0-101E-4939-86FE-8AD549C97DE9}" type="presParOf" srcId="{056D4FFC-09F8-4F9A-B0D2-8EBE4E49225D}" destId="{E35C2E4A-18BE-45FD-A5DD-4C26175CD13C}" srcOrd="9" destOrd="0" presId="urn:microsoft.com/office/officeart/2005/8/layout/default"/>
    <dgm:cxn modelId="{4304860A-8755-46FB-B3C3-3591DADB9721}" type="presParOf" srcId="{056D4FFC-09F8-4F9A-B0D2-8EBE4E49225D}" destId="{EC08D682-8E19-4059-8293-3452B46E0B7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2DED-0499-47DB-A450-75F92DD20C55}">
      <dsp:nvSpPr>
        <dsp:cNvPr id="0" name=""/>
        <dsp:cNvSpPr/>
      </dsp:nvSpPr>
      <dsp:spPr>
        <a:xfrm>
          <a:off x="0" y="982142"/>
          <a:ext cx="2957512" cy="187802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ACC267-C6D7-4168-98D6-1F325DF4F31E}">
      <dsp:nvSpPr>
        <dsp:cNvPr id="0" name=""/>
        <dsp:cNvSpPr/>
      </dsp:nvSpPr>
      <dsp:spPr>
        <a:xfrm>
          <a:off x="328612" y="1294324"/>
          <a:ext cx="2957512" cy="1878020"/>
        </a:xfrm>
        <a:prstGeom prst="roundRect">
          <a:avLst>
            <a:gd name="adj" fmla="val 10000"/>
          </a:avLst>
        </a:prstGeom>
        <a:solidFill>
          <a:schemeClr val="dk2">
            <a:alpha val="90000"/>
            <a:tint val="40000"/>
            <a:hueOff val="0"/>
            <a:satOff val="0"/>
            <a:lumOff val="0"/>
            <a:alphaOff val="0"/>
          </a:schemeClr>
        </a:solidFill>
        <a:ln w="7620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dirty="0"/>
            <a:t>Heb 11:1-3  </a:t>
          </a:r>
          <a:r>
            <a:rPr lang="en-US" sz="1300" b="1" kern="1200" dirty="0"/>
            <a:t>Now faith is the substance of things hoped for, the evidence of things not seen. 2 For by it the elders obtained a good report. 3 Through faith we understand that the worlds were framed by the word of God, so that things which are seen were not made of things which do appear. KJV</a:t>
          </a:r>
          <a:endParaRPr lang="en-US" sz="1300" kern="1200" dirty="0"/>
        </a:p>
      </dsp:txBody>
      <dsp:txXfrm>
        <a:off x="383617" y="1349329"/>
        <a:ext cx="2847502" cy="1768010"/>
      </dsp:txXfrm>
    </dsp:sp>
    <dsp:sp modelId="{848C2B77-8F0D-4A75-ACE6-21B3A0252540}">
      <dsp:nvSpPr>
        <dsp:cNvPr id="0" name=""/>
        <dsp:cNvSpPr/>
      </dsp:nvSpPr>
      <dsp:spPr>
        <a:xfrm>
          <a:off x="3614737" y="982142"/>
          <a:ext cx="2957512" cy="187802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C65B3B-F640-4B2F-ACF6-A153F9630691}">
      <dsp:nvSpPr>
        <dsp:cNvPr id="0" name=""/>
        <dsp:cNvSpPr/>
      </dsp:nvSpPr>
      <dsp:spPr>
        <a:xfrm>
          <a:off x="3943350" y="1294324"/>
          <a:ext cx="2957512" cy="1878020"/>
        </a:xfrm>
        <a:prstGeom prst="roundRect">
          <a:avLst>
            <a:gd name="adj" fmla="val 10000"/>
          </a:avLst>
        </a:prstGeom>
        <a:solidFill>
          <a:schemeClr val="dk2">
            <a:alpha val="90000"/>
            <a:tint val="40000"/>
            <a:hueOff val="0"/>
            <a:satOff val="0"/>
            <a:lumOff val="0"/>
            <a:alphaOff val="0"/>
          </a:schemeClr>
        </a:solidFill>
        <a:ln w="7620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dirty="0"/>
            <a:t>Isa 55:11</a:t>
          </a:r>
          <a:r>
            <a:rPr lang="en-US" sz="1300" b="1" kern="1200" dirty="0"/>
            <a:t>  so is my word that goes out from my mouth — it will not return to me unfulfilled; but it will accomplish what I intend, and cause to succeed what I sent it to do. CJB                                                                                                                        </a:t>
          </a:r>
          <a:endParaRPr lang="en-US" sz="1300" kern="1200" dirty="0"/>
        </a:p>
      </dsp:txBody>
      <dsp:txXfrm>
        <a:off x="3998355" y="1349329"/>
        <a:ext cx="2847502" cy="1768010"/>
      </dsp:txXfrm>
    </dsp:sp>
    <dsp:sp modelId="{311F9F3B-B31B-4A01-9C7C-CF2CF0796EF3}">
      <dsp:nvSpPr>
        <dsp:cNvPr id="0" name=""/>
        <dsp:cNvSpPr/>
      </dsp:nvSpPr>
      <dsp:spPr>
        <a:xfrm>
          <a:off x="7229475" y="982142"/>
          <a:ext cx="2957512" cy="187802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8E678FB-43D2-4BCC-A640-89848DD9581D}">
      <dsp:nvSpPr>
        <dsp:cNvPr id="0" name=""/>
        <dsp:cNvSpPr/>
      </dsp:nvSpPr>
      <dsp:spPr>
        <a:xfrm>
          <a:off x="7558087" y="1294324"/>
          <a:ext cx="2957512" cy="1878020"/>
        </a:xfrm>
        <a:prstGeom prst="roundRect">
          <a:avLst>
            <a:gd name="adj" fmla="val 10000"/>
          </a:avLst>
        </a:prstGeom>
        <a:solidFill>
          <a:schemeClr val="dk2">
            <a:alpha val="90000"/>
            <a:tint val="40000"/>
            <a:hueOff val="0"/>
            <a:satOff val="0"/>
            <a:lumOff val="0"/>
            <a:alphaOff val="0"/>
          </a:schemeClr>
        </a:solidFill>
        <a:ln w="7620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dirty="0"/>
            <a:t>Isa 55:11</a:t>
          </a:r>
          <a:r>
            <a:rPr lang="en-US" sz="1300" b="1" kern="1200" dirty="0"/>
            <a:t>  So shall My word be that goes forth from My mouth; It shall not return to Me void, But it shall accomplish what I please, And it shall prosper in the thing for which I sent it. NKJV</a:t>
          </a:r>
          <a:endParaRPr lang="en-US" sz="1300" kern="1200" dirty="0"/>
        </a:p>
      </dsp:txBody>
      <dsp:txXfrm>
        <a:off x="7613092" y="1349329"/>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95D0-8747-4286-A9A6-B560D9BB69C4}">
      <dsp:nvSpPr>
        <dsp:cNvPr id="0" name=""/>
        <dsp:cNvSpPr/>
      </dsp:nvSpPr>
      <dsp:spPr>
        <a:xfrm>
          <a:off x="147875" y="1337"/>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76200">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t>Prophecy: </a:t>
          </a:r>
          <a:r>
            <a:rPr lang="en-US" sz="2400" b="1" kern="1200" dirty="0"/>
            <a:t>(</a:t>
          </a:r>
          <a:r>
            <a:rPr lang="en-US" sz="2400" b="1" kern="1200" dirty="0" err="1"/>
            <a:t>prophetetia</a:t>
          </a:r>
          <a:r>
            <a:rPr lang="en-US" sz="2400" b="1" kern="1200" dirty="0"/>
            <a:t>) (Pro, “for/forth” ; </a:t>
          </a:r>
          <a:r>
            <a:rPr lang="en-US" sz="2400" b="1" kern="1200" dirty="0" err="1"/>
            <a:t>phemi</a:t>
          </a:r>
          <a:r>
            <a:rPr lang="en-US" sz="2400" b="1" kern="1200" dirty="0"/>
            <a:t>, “to speak”) </a:t>
          </a:r>
          <a:endParaRPr lang="en-US" sz="2400" kern="1200" dirty="0"/>
        </a:p>
      </dsp:txBody>
      <dsp:txXfrm>
        <a:off x="147875" y="1337"/>
        <a:ext cx="3193702" cy="1916221"/>
      </dsp:txXfrm>
    </dsp:sp>
    <dsp:sp modelId="{FBA3D899-F334-4D47-A2D4-7BD32DA960A0}">
      <dsp:nvSpPr>
        <dsp:cNvPr id="0" name=""/>
        <dsp:cNvSpPr/>
      </dsp:nvSpPr>
      <dsp:spPr>
        <a:xfrm>
          <a:off x="3660948" y="1337"/>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76200">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The speaking forth of the heart, mind and counsel of God.  </a:t>
          </a:r>
          <a:endParaRPr lang="en-US" sz="2400" kern="1200" dirty="0"/>
        </a:p>
      </dsp:txBody>
      <dsp:txXfrm>
        <a:off x="3660948" y="1337"/>
        <a:ext cx="3193702" cy="1916221"/>
      </dsp:txXfrm>
    </dsp:sp>
    <dsp:sp modelId="{74D2065E-4F57-472A-8BC1-B822D8EC8EBC}">
      <dsp:nvSpPr>
        <dsp:cNvPr id="0" name=""/>
        <dsp:cNvSpPr/>
      </dsp:nvSpPr>
      <dsp:spPr>
        <a:xfrm>
          <a:off x="7174021" y="1337"/>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76200">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This word also means to bubble up, to flow forth, or to cause to drop like rain. </a:t>
          </a:r>
          <a:endParaRPr lang="en-US" sz="2400" kern="1200" dirty="0"/>
        </a:p>
      </dsp:txBody>
      <dsp:txXfrm>
        <a:off x="7174021" y="1337"/>
        <a:ext cx="3193702" cy="1916221"/>
      </dsp:txXfrm>
    </dsp:sp>
    <dsp:sp modelId="{79462C08-DEB6-4B28-BF49-6A2A5DBC32E9}">
      <dsp:nvSpPr>
        <dsp:cNvPr id="0" name=""/>
        <dsp:cNvSpPr/>
      </dsp:nvSpPr>
      <dsp:spPr>
        <a:xfrm>
          <a:off x="147875" y="2236929"/>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76200">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It is the declaration of that which cannot be known by natural means.</a:t>
          </a:r>
          <a:endParaRPr lang="en-US" sz="2400" kern="1200" dirty="0"/>
        </a:p>
      </dsp:txBody>
      <dsp:txXfrm>
        <a:off x="147875" y="2236929"/>
        <a:ext cx="3193702" cy="1916221"/>
      </dsp:txXfrm>
    </dsp:sp>
    <dsp:sp modelId="{80E384F5-C455-4CEA-B2BC-3FAD4A8108D4}">
      <dsp:nvSpPr>
        <dsp:cNvPr id="0" name=""/>
        <dsp:cNvSpPr/>
      </dsp:nvSpPr>
      <dsp:spPr>
        <a:xfrm>
          <a:off x="3660948" y="2236929"/>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76200">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It is the forth-telling of the will of God, whether with reference to the past, the present, or the future.</a:t>
          </a:r>
          <a:endParaRPr lang="en-US" sz="2400" kern="1200" dirty="0"/>
        </a:p>
      </dsp:txBody>
      <dsp:txXfrm>
        <a:off x="3660948" y="2236929"/>
        <a:ext cx="3193702" cy="1916221"/>
      </dsp:txXfrm>
    </dsp:sp>
    <dsp:sp modelId="{EC08D682-8E19-4059-8293-3452B46E0B7E}">
      <dsp:nvSpPr>
        <dsp:cNvPr id="0" name=""/>
        <dsp:cNvSpPr/>
      </dsp:nvSpPr>
      <dsp:spPr>
        <a:xfrm>
          <a:off x="7174021" y="2236929"/>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76200">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It is the Holy Spirit expressing the thoughts and desires of Christ through a human voice.</a:t>
          </a:r>
          <a:endParaRPr lang="en-US" sz="2400" kern="1200" dirty="0"/>
        </a:p>
      </dsp:txBody>
      <dsp:txXfrm>
        <a:off x="7174021" y="2236929"/>
        <a:ext cx="3193702" cy="19162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9/24/2023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68F1-4F8D-455D-B885-82CAA2C5F3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76069B-C329-4089-8B75-49895CA7C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D02564-CC7F-4789-B4F7-06B2DAD2F747}"/>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5" name="Footer Placeholder 4">
            <a:extLst>
              <a:ext uri="{FF2B5EF4-FFF2-40B4-BE49-F238E27FC236}">
                <a16:creationId xmlns:a16="http://schemas.microsoft.com/office/drawing/2014/main" id="{FC57D509-EDC3-4154-B4FE-1E3CC94DE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D9E16-E773-4B02-9230-AFD7F5259C3A}"/>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182553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6191-A0D1-4ECA-BC09-3C23B22E5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9BB27-7F56-4812-B225-33B27E5F57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3EFA7-2F55-481E-84B9-4FE0CE7A1CF4}"/>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5" name="Footer Placeholder 4">
            <a:extLst>
              <a:ext uri="{FF2B5EF4-FFF2-40B4-BE49-F238E27FC236}">
                <a16:creationId xmlns:a16="http://schemas.microsoft.com/office/drawing/2014/main" id="{5B9CA9F0-F8E4-452E-946C-6ABDB4B1F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893F0-B3D4-481B-9B92-21F95575857E}"/>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347499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67C7-D288-48AA-A1DF-0743C2E333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EE0261-16CE-4814-A5FF-4F257082D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4235CA-7C8F-4E6F-94C2-7753C88BFF66}"/>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5" name="Footer Placeholder 4">
            <a:extLst>
              <a:ext uri="{FF2B5EF4-FFF2-40B4-BE49-F238E27FC236}">
                <a16:creationId xmlns:a16="http://schemas.microsoft.com/office/drawing/2014/main" id="{70729F04-C782-4AA1-8C5B-B82CB7CA8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4C4CD-C67A-47E5-AAF2-045B5B802BD4}"/>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149695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F760-000C-4E31-8D61-CB89FCF96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DEDAC-4FED-4A34-B170-615665D1B1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9F5513-0129-4718-B0FA-484FE54E48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C8266-03CF-45E5-A127-F295D9137547}"/>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6" name="Footer Placeholder 5">
            <a:extLst>
              <a:ext uri="{FF2B5EF4-FFF2-40B4-BE49-F238E27FC236}">
                <a16:creationId xmlns:a16="http://schemas.microsoft.com/office/drawing/2014/main" id="{DE55A30D-AA07-42CF-A0C3-6C67BF91D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D21D1E-A47C-4185-8A6C-957B312509A9}"/>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1631178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1A21-E170-46A6-A2A4-9C9628092C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8B4EAB-BF26-45EF-9B84-E86CB51DA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9B3F9C-CEE8-4B8A-A1D6-2B44BDA1D2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8E5A9A-19DE-4DFB-BE32-9BD3002068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481BB5-91D2-48D2-92F8-FD080308C7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69568D-85BE-4AD6-86CE-C1BA739451C4}"/>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8" name="Footer Placeholder 7">
            <a:extLst>
              <a:ext uri="{FF2B5EF4-FFF2-40B4-BE49-F238E27FC236}">
                <a16:creationId xmlns:a16="http://schemas.microsoft.com/office/drawing/2014/main" id="{AD8D63D4-28E0-4725-8FFA-73F06EBB25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6461C-DC2F-4D95-ABA7-28ACBB299764}"/>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4214179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91D6-FC34-4512-AA03-F68105DFBB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0ED473-E644-41C4-B66D-51C69230BD42}"/>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4" name="Footer Placeholder 3">
            <a:extLst>
              <a:ext uri="{FF2B5EF4-FFF2-40B4-BE49-F238E27FC236}">
                <a16:creationId xmlns:a16="http://schemas.microsoft.com/office/drawing/2014/main" id="{5AF3E582-13E2-4DDA-A8C0-6656AF125C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5D6E3A-71A9-4F71-8884-2A4E3E1D5010}"/>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496812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2607F-01EF-44C6-844C-9E1DD72C9BDC}"/>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3" name="Footer Placeholder 2">
            <a:extLst>
              <a:ext uri="{FF2B5EF4-FFF2-40B4-BE49-F238E27FC236}">
                <a16:creationId xmlns:a16="http://schemas.microsoft.com/office/drawing/2014/main" id="{94D2D9D1-44AA-4868-AE19-C9747FE59C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FD19A5-DCDE-4B62-9085-259EC36FFF91}"/>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875445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F3B0-A425-4734-9200-584610169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AD5D12-8FD1-465A-9A86-2E58F5019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E40FF9-E68B-4D66-B7BC-70A056B30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36815B-C3D3-4EE9-B8B8-4A83EC27179F}"/>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6" name="Footer Placeholder 5">
            <a:extLst>
              <a:ext uri="{FF2B5EF4-FFF2-40B4-BE49-F238E27FC236}">
                <a16:creationId xmlns:a16="http://schemas.microsoft.com/office/drawing/2014/main" id="{C70B74E2-86A9-4530-8911-6A96FB3C2E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CB22D-691F-4956-BCDD-61830D3267A8}"/>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389654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23AF-069B-40EB-835D-8CF002CC4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9CBA3D-283A-414A-9BA4-16CCC2D66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8D41B-E72F-4D89-B69A-846FBE1A7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63CE26-8344-4D23-AFAB-C3DF801BDB57}"/>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6" name="Footer Placeholder 5">
            <a:extLst>
              <a:ext uri="{FF2B5EF4-FFF2-40B4-BE49-F238E27FC236}">
                <a16:creationId xmlns:a16="http://schemas.microsoft.com/office/drawing/2014/main" id="{81CE740A-2045-49C0-819B-46E76801A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B7B47-60F0-42FF-A161-FEE2325DA68C}"/>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1825925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E6BC-26AB-4AEE-85AB-9E628B0421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797F49-DB07-4A12-9B65-82ADD16C2E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25C1F-7044-46FB-A416-5998B36DDB58}"/>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5" name="Footer Placeholder 4">
            <a:extLst>
              <a:ext uri="{FF2B5EF4-FFF2-40B4-BE49-F238E27FC236}">
                <a16:creationId xmlns:a16="http://schemas.microsoft.com/office/drawing/2014/main" id="{E6DAE47A-16F6-4A4D-A471-956F6B15A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8A09D-3B58-4EA0-AC51-85E350D0CC73}"/>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3122927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A02264-1CC0-4D91-A9A6-5B57E379B3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FE9C7-08AA-4C91-8B54-0FA912A531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7B32C-8F66-4A96-AD05-072180526C43}"/>
              </a:ext>
            </a:extLst>
          </p:cNvPr>
          <p:cNvSpPr>
            <a:spLocks noGrp="1"/>
          </p:cNvSpPr>
          <p:nvPr>
            <p:ph type="dt" sz="half" idx="10"/>
          </p:nvPr>
        </p:nvSpPr>
        <p:spPr/>
        <p:txBody>
          <a:bodyPr/>
          <a:lstStyle/>
          <a:p>
            <a:fld id="{AFB52966-0C61-45DD-B1CB-6FC841194530}" type="datetimeFigureOut">
              <a:rPr lang="en-US" smtClean="0"/>
              <a:t>9/24/2023</a:t>
            </a:fld>
            <a:endParaRPr lang="en-US"/>
          </a:p>
        </p:txBody>
      </p:sp>
      <p:sp>
        <p:nvSpPr>
          <p:cNvPr id="5" name="Footer Placeholder 4">
            <a:extLst>
              <a:ext uri="{FF2B5EF4-FFF2-40B4-BE49-F238E27FC236}">
                <a16:creationId xmlns:a16="http://schemas.microsoft.com/office/drawing/2014/main" id="{F05B2703-CD15-4246-A634-826B32622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D539C-AAC3-496B-869B-758A7389935B}"/>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129820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44647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9293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69992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051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60611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28913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1765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9/24/2023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36928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358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1173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53002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2252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2889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09378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67241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5855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346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9/24/2023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80202-97F7-4255-8C27-A1EE198609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A8A830-7D90-428D-B418-1742861559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2FCF3-9B70-4B83-A701-A157A155A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52966-0C61-45DD-B1CB-6FC841194530}" type="datetimeFigureOut">
              <a:rPr lang="en-US" smtClean="0"/>
              <a:t>9/24/2023</a:t>
            </a:fld>
            <a:endParaRPr lang="en-US"/>
          </a:p>
        </p:txBody>
      </p:sp>
      <p:sp>
        <p:nvSpPr>
          <p:cNvPr id="5" name="Footer Placeholder 4">
            <a:extLst>
              <a:ext uri="{FF2B5EF4-FFF2-40B4-BE49-F238E27FC236}">
                <a16:creationId xmlns:a16="http://schemas.microsoft.com/office/drawing/2014/main" id="{2278C767-D42E-4194-8F13-673B3A9F86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945C16-BCA9-4C4A-B3F5-2AC7E8C36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A8690-38C2-4315-A7E8-25EC19E074FC}" type="slidenum">
              <a:rPr lang="en-US" smtClean="0"/>
              <a:t>‹#›</a:t>
            </a:fld>
            <a:endParaRPr lang="en-US"/>
          </a:p>
        </p:txBody>
      </p:sp>
    </p:spTree>
    <p:extLst>
      <p:ext uri="{BB962C8B-B14F-4D97-AF65-F5344CB8AC3E}">
        <p14:creationId xmlns:p14="http://schemas.microsoft.com/office/powerpoint/2010/main" val="1788178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8452425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5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72BB3D-52EF-47E0-89F5-806C7DA3E0D7}"/>
              </a:ext>
            </a:extLst>
          </p:cNvPr>
          <p:cNvSpPr>
            <a:spLocks noGrp="1"/>
          </p:cNvSpPr>
          <p:nvPr>
            <p:ph type="subTitle" idx="1"/>
          </p:nvPr>
        </p:nvSpPr>
        <p:spPr>
          <a:xfrm>
            <a:off x="1614115" y="3625795"/>
            <a:ext cx="9739684" cy="822606"/>
          </a:xfrm>
        </p:spPr>
        <p:txBody>
          <a:bodyPr>
            <a:normAutofit/>
          </a:bodyPr>
          <a:lstStyle/>
          <a:p>
            <a:r>
              <a:rPr lang="en-US" i="1">
                <a:latin typeface="Arial Black" panose="020B0A04020102020204" pitchFamily="34" charset="0"/>
              </a:rPr>
              <a:t>MIRACLE CITY GLOBAL:  BUILT BY GOD…</a:t>
            </a:r>
            <a:endParaRPr lang="en-US" i="1" dirty="0">
              <a:latin typeface="Arial Black" panose="020B0A04020102020204" pitchFamily="34" charset="0"/>
            </a:endParaRPr>
          </a:p>
        </p:txBody>
      </p:sp>
      <p:pic>
        <p:nvPicPr>
          <p:cNvPr id="5" name="Picture 4" descr="A close up of a rock wall&#10;&#10;Description automatically generated">
            <a:extLst>
              <a:ext uri="{FF2B5EF4-FFF2-40B4-BE49-F238E27FC236}">
                <a16:creationId xmlns:a16="http://schemas.microsoft.com/office/drawing/2014/main" id="{BD56762C-98E5-4C42-9F70-1C66841CC9EB}"/>
              </a:ext>
            </a:extLst>
          </p:cNvPr>
          <p:cNvPicPr>
            <a:picLocks noChangeAspect="1"/>
          </p:cNvPicPr>
          <p:nvPr/>
        </p:nvPicPr>
        <p:blipFill>
          <a:blip r:embed="rId2"/>
          <a:stretch>
            <a:fillRect/>
          </a:stretch>
        </p:blipFill>
        <p:spPr>
          <a:xfrm>
            <a:off x="1036947" y="499621"/>
            <a:ext cx="9739683" cy="3126174"/>
          </a:xfrm>
          <a:prstGeom prst="rect">
            <a:avLst/>
          </a:prstGeom>
        </p:spPr>
      </p:pic>
      <p:sp>
        <p:nvSpPr>
          <p:cNvPr id="6" name="Title 5">
            <a:extLst>
              <a:ext uri="{FF2B5EF4-FFF2-40B4-BE49-F238E27FC236}">
                <a16:creationId xmlns:a16="http://schemas.microsoft.com/office/drawing/2014/main" id="{CD220BE9-1AC1-ACB9-FDA1-FBA77D4D9DF7}"/>
              </a:ext>
            </a:extLst>
          </p:cNvPr>
          <p:cNvSpPr>
            <a:spLocks noGrp="1"/>
          </p:cNvSpPr>
          <p:nvPr>
            <p:ph type="ctrTitle"/>
          </p:nvPr>
        </p:nvSpPr>
        <p:spPr>
          <a:xfrm>
            <a:off x="2209800" y="4464028"/>
            <a:ext cx="9144000" cy="1449662"/>
          </a:xfrm>
        </p:spPr>
        <p:txBody>
          <a:bodyPr>
            <a:normAutofit fontScale="90000"/>
          </a:bodyPr>
          <a:lstStyle/>
          <a:p>
            <a:pPr algn="ctr"/>
            <a:r>
              <a:rPr lang="en-US" b="1" dirty="0"/>
              <a:t>THE DECREE: 5784</a:t>
            </a:r>
            <a:br>
              <a:rPr lang="en-US" b="1" dirty="0"/>
            </a:br>
            <a:r>
              <a:rPr lang="en-US" b="1" dirty="0"/>
              <a:t>2023-2024</a:t>
            </a:r>
          </a:p>
        </p:txBody>
      </p:sp>
    </p:spTree>
    <p:extLst>
      <p:ext uri="{BB962C8B-B14F-4D97-AF65-F5344CB8AC3E}">
        <p14:creationId xmlns:p14="http://schemas.microsoft.com/office/powerpoint/2010/main" val="271876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txBody>
          <a:bodyPr/>
          <a:lstStyle/>
          <a:p>
            <a:endParaRPr lang="en-US"/>
          </a:p>
        </p:txBody>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6"/>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3B7332-7DF9-4CBC-9462-AAA531F57265}"/>
              </a:ext>
            </a:extLst>
          </p:cNvPr>
          <p:cNvSpPr>
            <a:spLocks noGrp="1"/>
          </p:cNvSpPr>
          <p:nvPr>
            <p:ph type="title"/>
          </p:nvPr>
        </p:nvSpPr>
        <p:spPr>
          <a:xfrm>
            <a:off x="1371600" y="1281916"/>
            <a:ext cx="9601200" cy="1485900"/>
          </a:xfrm>
        </p:spPr>
        <p:txBody>
          <a:bodyPr>
            <a:normAutofit/>
          </a:bodyPr>
          <a:lstStyle/>
          <a:p>
            <a:br>
              <a:rPr lang="en-US" dirty="0"/>
            </a:br>
            <a:r>
              <a:rPr lang="en-US" u="sng" dirty="0">
                <a:latin typeface="Arial Black" panose="020B0A04020102020204" pitchFamily="34" charset="0"/>
              </a:rPr>
              <a:t>HEBREWS 11:3</a:t>
            </a:r>
          </a:p>
        </p:txBody>
      </p:sp>
      <p:sp>
        <p:nvSpPr>
          <p:cNvPr id="3" name="Content Placeholder 2">
            <a:extLst>
              <a:ext uri="{FF2B5EF4-FFF2-40B4-BE49-F238E27FC236}">
                <a16:creationId xmlns:a16="http://schemas.microsoft.com/office/drawing/2014/main" id="{62A954D0-85EC-4577-8D31-F1EC9E39BFFD}"/>
              </a:ext>
            </a:extLst>
          </p:cNvPr>
          <p:cNvSpPr>
            <a:spLocks noGrp="1"/>
          </p:cNvSpPr>
          <p:nvPr>
            <p:ph idx="1"/>
          </p:nvPr>
        </p:nvSpPr>
        <p:spPr>
          <a:xfrm>
            <a:off x="1371600" y="2630078"/>
            <a:ext cx="9601200" cy="3704734"/>
          </a:xfrm>
        </p:spPr>
        <p:txBody>
          <a:bodyPr>
            <a:normAutofit/>
          </a:bodyPr>
          <a:lstStyle/>
          <a:p>
            <a:pPr marL="0" indent="0">
              <a:buNone/>
            </a:pPr>
            <a:r>
              <a:rPr lang="en-US" sz="2800" dirty="0">
                <a:latin typeface="Arial Black" panose="020B0A04020102020204" pitchFamily="34" charset="0"/>
              </a:rPr>
              <a:t>By faith [that is, with an inherent trust and enduring confidence in the power, wisdom and goodness of God] we understand that the worlds (universe, ages) were </a:t>
            </a:r>
            <a:r>
              <a:rPr lang="en-US" sz="2800" b="1" dirty="0">
                <a:latin typeface="Arial Black" panose="020B0A04020102020204" pitchFamily="34" charset="0"/>
              </a:rPr>
              <a:t>framed</a:t>
            </a:r>
            <a:r>
              <a:rPr lang="en-US" sz="2800" dirty="0">
                <a:latin typeface="Arial Black" panose="020B0A04020102020204" pitchFamily="34" charset="0"/>
              </a:rPr>
              <a:t> </a:t>
            </a:r>
            <a:r>
              <a:rPr lang="en-US" sz="2800" i="1" dirty="0">
                <a:latin typeface="Arial Black" panose="020B0A04020102020204" pitchFamily="34" charset="0"/>
              </a:rPr>
              <a:t>and</a:t>
            </a:r>
            <a:r>
              <a:rPr lang="en-US" sz="2800" dirty="0">
                <a:latin typeface="Arial Black" panose="020B0A04020102020204" pitchFamily="34" charset="0"/>
              </a:rPr>
              <a:t> created [formed, put in order, and equipped for their intended purpose] by the word of God, so that what is seen was not made out of things which are visible</a:t>
            </a:r>
            <a:r>
              <a:rPr lang="en-US" dirty="0">
                <a:latin typeface="Arial Black" panose="020B0A04020102020204" pitchFamily="34" charset="0"/>
              </a:rPr>
              <a:t>.</a:t>
            </a:r>
          </a:p>
        </p:txBody>
      </p:sp>
    </p:spTree>
    <p:extLst>
      <p:ext uri="{BB962C8B-B14F-4D97-AF65-F5344CB8AC3E}">
        <p14:creationId xmlns:p14="http://schemas.microsoft.com/office/powerpoint/2010/main" val="18685808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2D945F84-DA27-47AD-9454-6CC36798F652}"/>
              </a:ext>
            </a:extLst>
          </p:cNvPr>
          <p:cNvPicPr>
            <a:picLocks noChangeAspect="1"/>
          </p:cNvPicPr>
          <p:nvPr/>
        </p:nvPicPr>
        <p:blipFill rotWithShape="1">
          <a:blip r:embed="rId2">
            <a:extLst>
              <a:ext uri="{28A0092B-C50C-407E-A947-70E740481C1C}">
                <a14:useLocalDpi xmlns:a14="http://schemas.microsoft.com/office/drawing/2010/main" val="0"/>
              </a:ext>
            </a:extLst>
          </a:blip>
          <a:srcRect l="4642" r="9251"/>
          <a:stretch/>
        </p:blipFill>
        <p:spPr>
          <a:xfrm>
            <a:off x="7556408" y="10"/>
            <a:ext cx="4635591" cy="6857990"/>
          </a:xfrm>
          <a:prstGeom prst="rect">
            <a:avLst/>
          </a:prstGeom>
          <a:effectLst/>
        </p:spPr>
      </p:pic>
      <p:sp>
        <p:nvSpPr>
          <p:cNvPr id="2" name="Title 1">
            <a:extLst>
              <a:ext uri="{FF2B5EF4-FFF2-40B4-BE49-F238E27FC236}">
                <a16:creationId xmlns:a16="http://schemas.microsoft.com/office/drawing/2014/main" id="{0881300F-8902-480F-A69A-CE74559951AF}"/>
              </a:ext>
            </a:extLst>
          </p:cNvPr>
          <p:cNvSpPr>
            <a:spLocks noGrp="1"/>
          </p:cNvSpPr>
          <p:nvPr>
            <p:ph type="title"/>
          </p:nvPr>
        </p:nvSpPr>
        <p:spPr>
          <a:xfrm>
            <a:off x="648929" y="629266"/>
            <a:ext cx="6586491" cy="1676603"/>
          </a:xfrm>
          <a:solidFill>
            <a:srgbClr val="00B0F0"/>
          </a:solidFill>
          <a:ln w="57150">
            <a:solidFill>
              <a:srgbClr val="C00000"/>
            </a:solidFill>
          </a:ln>
        </p:spPr>
        <p:txBody>
          <a:bodyPr>
            <a:normAutofit/>
          </a:bodyPr>
          <a:lstStyle/>
          <a:p>
            <a:pPr algn="ctr"/>
            <a:r>
              <a:rPr lang="en-US" sz="6000" b="1" dirty="0"/>
              <a:t>THE WORD OF GOD</a:t>
            </a:r>
          </a:p>
        </p:txBody>
      </p:sp>
      <p:sp>
        <p:nvSpPr>
          <p:cNvPr id="10" name="Content Placeholder 9"/>
          <p:cNvSpPr>
            <a:spLocks noGrp="1"/>
          </p:cNvSpPr>
          <p:nvPr>
            <p:ph idx="1"/>
          </p:nvPr>
        </p:nvSpPr>
        <p:spPr>
          <a:xfrm>
            <a:off x="648930" y="2438400"/>
            <a:ext cx="6586489" cy="3785419"/>
          </a:xfrm>
          <a:solidFill>
            <a:srgbClr val="FFC000"/>
          </a:solidFill>
          <a:ln w="57150">
            <a:solidFill>
              <a:srgbClr val="C00000"/>
            </a:solidFill>
          </a:ln>
        </p:spPr>
        <p:txBody>
          <a:bodyPr>
            <a:normAutofit/>
          </a:bodyPr>
          <a:lstStyle/>
          <a:p>
            <a:pPr marL="0" indent="0" algn="ctr">
              <a:buNone/>
            </a:pPr>
            <a:r>
              <a:rPr lang="en-US" sz="4000" b="1" dirty="0">
                <a:latin typeface="Arial Black" panose="020B0A04020102020204" pitchFamily="34" charset="0"/>
              </a:rPr>
              <a:t>PROCEEDING WORD</a:t>
            </a:r>
          </a:p>
          <a:p>
            <a:pPr marL="0" indent="0" algn="ctr">
              <a:buNone/>
            </a:pPr>
            <a:r>
              <a:rPr lang="en-US" sz="4000" b="1" dirty="0">
                <a:latin typeface="Arial Black" panose="020B0A04020102020204" pitchFamily="34" charset="0"/>
              </a:rPr>
              <a:t>THE LOGOS    </a:t>
            </a:r>
          </a:p>
          <a:p>
            <a:pPr marL="0" indent="0" algn="ctr">
              <a:buNone/>
            </a:pPr>
            <a:r>
              <a:rPr lang="en-US" sz="4000" b="1" dirty="0">
                <a:latin typeface="Arial Black" panose="020B0A04020102020204" pitchFamily="34" charset="0"/>
              </a:rPr>
              <a:t>THE RHEMA   </a:t>
            </a:r>
          </a:p>
          <a:p>
            <a:pPr marL="0" indent="0" algn="ctr">
              <a:buNone/>
            </a:pPr>
            <a:r>
              <a:rPr lang="en-US" sz="4000" dirty="0">
                <a:latin typeface="Arial Black" panose="020B0A04020102020204" pitchFamily="34" charset="0"/>
              </a:rPr>
              <a:t>PROPHECY</a:t>
            </a:r>
          </a:p>
          <a:p>
            <a:pPr marL="0" indent="0" algn="ctr">
              <a:buNone/>
            </a:pPr>
            <a:r>
              <a:rPr lang="en-US" sz="4000" b="1" dirty="0">
                <a:latin typeface="Arial Black" panose="020B0A04020102020204" pitchFamily="34" charset="0"/>
              </a:rPr>
              <a:t>THE DECREE</a:t>
            </a:r>
            <a:endParaRPr lang="en-US" sz="4000" dirty="0"/>
          </a:p>
        </p:txBody>
      </p:sp>
    </p:spTree>
    <p:extLst>
      <p:ext uri="{BB962C8B-B14F-4D97-AF65-F5344CB8AC3E}">
        <p14:creationId xmlns:p14="http://schemas.microsoft.com/office/powerpoint/2010/main" val="198042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loor, indoor&#10;&#10;Description generated with high confidence">
            <a:extLst>
              <a:ext uri="{FF2B5EF4-FFF2-40B4-BE49-F238E27FC236}">
                <a16:creationId xmlns:a16="http://schemas.microsoft.com/office/drawing/2014/main" id="{F46EDE72-E816-4466-8629-68B605960D1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Tree>
    <p:extLst>
      <p:ext uri="{BB962C8B-B14F-4D97-AF65-F5344CB8AC3E}">
        <p14:creationId xmlns:p14="http://schemas.microsoft.com/office/powerpoint/2010/main" val="94508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1FC7B4-E4A7-4452-B413-1A623E3A72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13">
            <a:extLst>
              <a:ext uri="{FF2B5EF4-FFF2-40B4-BE49-F238E27FC236}">
                <a16:creationId xmlns:a16="http://schemas.microsoft.com/office/drawing/2014/main" id="{E0709AF0-24F0-4486-B189-BE6386BDB1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11">
            <a:extLst>
              <a:ext uri="{FF2B5EF4-FFF2-40B4-BE49-F238E27FC236}">
                <a16:creationId xmlns:a16="http://schemas.microsoft.com/office/drawing/2014/main" id="{FBE3B62F-5853-4A3C-B050-6186351A71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lose up of text on a white background&#10;&#10;Description generated with high confidence">
            <a:extLst>
              <a:ext uri="{FF2B5EF4-FFF2-40B4-BE49-F238E27FC236}">
                <a16:creationId xmlns:a16="http://schemas.microsoft.com/office/drawing/2014/main" id="{C85965D7-7CCE-4EF6-A60B-3F5C98161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4" y="2896741"/>
            <a:ext cx="4935970" cy="2575288"/>
          </a:xfrm>
          <a:prstGeom prst="rect">
            <a:avLst/>
          </a:prstGeom>
        </p:spPr>
      </p:pic>
      <p:sp>
        <p:nvSpPr>
          <p:cNvPr id="2" name="Title 1">
            <a:extLst>
              <a:ext uri="{FF2B5EF4-FFF2-40B4-BE49-F238E27FC236}">
                <a16:creationId xmlns:a16="http://schemas.microsoft.com/office/drawing/2014/main" id="{9AD7FD1E-FD94-4A96-A320-28C3BAD84E01}"/>
              </a:ext>
            </a:extLst>
          </p:cNvPr>
          <p:cNvSpPr>
            <a:spLocks noGrp="1"/>
          </p:cNvSpPr>
          <p:nvPr>
            <p:ph type="title"/>
          </p:nvPr>
        </p:nvSpPr>
        <p:spPr>
          <a:xfrm>
            <a:off x="833002" y="448253"/>
            <a:ext cx="10520702" cy="1325563"/>
          </a:xfrm>
        </p:spPr>
        <p:txBody>
          <a:bodyPr>
            <a:normAutofit/>
          </a:bodyPr>
          <a:lstStyle/>
          <a:p>
            <a:r>
              <a:rPr lang="en-US" b="1" dirty="0">
                <a:latin typeface="Arial Black" panose="020B0A04020102020204" pitchFamily="34" charset="0"/>
              </a:rPr>
              <a:t>THE LOGOS</a:t>
            </a:r>
          </a:p>
        </p:txBody>
      </p:sp>
      <p:sp>
        <p:nvSpPr>
          <p:cNvPr id="3" name="Content Placeholder 2">
            <a:extLst>
              <a:ext uri="{FF2B5EF4-FFF2-40B4-BE49-F238E27FC236}">
                <a16:creationId xmlns:a16="http://schemas.microsoft.com/office/drawing/2014/main" id="{AE0505D4-4F5C-49C2-A738-EA2FA191955A}"/>
              </a:ext>
            </a:extLst>
          </p:cNvPr>
          <p:cNvSpPr>
            <a:spLocks noGrp="1"/>
          </p:cNvSpPr>
          <p:nvPr>
            <p:ph idx="1"/>
          </p:nvPr>
        </p:nvSpPr>
        <p:spPr>
          <a:xfrm>
            <a:off x="838200" y="2191807"/>
            <a:ext cx="4936067" cy="3985155"/>
          </a:xfrm>
        </p:spPr>
        <p:txBody>
          <a:bodyPr>
            <a:normAutofit/>
          </a:bodyPr>
          <a:lstStyle/>
          <a:p>
            <a:pPr marL="0" indent="0">
              <a:buNone/>
            </a:pPr>
            <a:r>
              <a:rPr lang="en-US" sz="2000" b="1" u="sng"/>
              <a:t>THE WRITTEN WORD OF GOD</a:t>
            </a:r>
          </a:p>
          <a:p>
            <a:pPr marL="0" indent="0">
              <a:buNone/>
            </a:pPr>
            <a:r>
              <a:rPr lang="en-US" sz="2000" b="1" u="sng"/>
              <a:t>2 Tim 3:16-17</a:t>
            </a:r>
            <a:r>
              <a:rPr lang="en-US" sz="2000" b="1"/>
              <a:t>                                                                                       All Scripture is God-breathed and is useful for teaching, rebuking, correcting and training in righteousness, 17 so that the man of God may be thoroughly equipped for every good work. NIV</a:t>
            </a:r>
          </a:p>
          <a:p>
            <a:pPr marL="0" indent="0">
              <a:buNone/>
            </a:pPr>
            <a:endParaRPr lang="en-US" sz="2000"/>
          </a:p>
          <a:p>
            <a:endParaRPr lang="en-US" sz="2000"/>
          </a:p>
        </p:txBody>
      </p:sp>
    </p:spTree>
    <p:extLst>
      <p:ext uri="{BB962C8B-B14F-4D97-AF65-F5344CB8AC3E}">
        <p14:creationId xmlns:p14="http://schemas.microsoft.com/office/powerpoint/2010/main" val="289491153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08F463-ED86-4CA0-8DC7-E6CF6B97F62A}"/>
              </a:ext>
            </a:extLst>
          </p:cNvPr>
          <p:cNvSpPr>
            <a:spLocks noGrp="1"/>
          </p:cNvSpPr>
          <p:nvPr>
            <p:ph type="title"/>
          </p:nvPr>
        </p:nvSpPr>
        <p:spPr>
          <a:xfrm>
            <a:off x="829781" y="2745736"/>
            <a:ext cx="3698803" cy="1366528"/>
          </a:xfrm>
          <a:solidFill>
            <a:srgbClr val="FFC000">
              <a:alpha val="50000"/>
            </a:srgbClr>
          </a:solidFill>
          <a:ln w="76200" cap="sq">
            <a:solidFill>
              <a:srgbClr val="C00000"/>
            </a:solidFill>
            <a:miter lim="800000"/>
          </a:ln>
        </p:spPr>
        <p:txBody>
          <a:bodyPr>
            <a:normAutofit/>
          </a:bodyPr>
          <a:lstStyle/>
          <a:p>
            <a:pPr algn="ctr"/>
            <a:r>
              <a:rPr lang="en-US" sz="3200" dirty="0">
                <a:latin typeface="Arial Black" panose="020B0A04020102020204" pitchFamily="34" charset="0"/>
              </a:rPr>
              <a:t>THE RHEMA…</a:t>
            </a:r>
          </a:p>
        </p:txBody>
      </p:sp>
      <p:sp>
        <p:nvSpPr>
          <p:cNvPr id="3" name="Content Placeholder 2">
            <a:extLst>
              <a:ext uri="{FF2B5EF4-FFF2-40B4-BE49-F238E27FC236}">
                <a16:creationId xmlns:a16="http://schemas.microsoft.com/office/drawing/2014/main" id="{C35850D0-495D-4C9E-89AA-6818C65A42FF}"/>
              </a:ext>
            </a:extLst>
          </p:cNvPr>
          <p:cNvSpPr>
            <a:spLocks noGrp="1"/>
          </p:cNvSpPr>
          <p:nvPr>
            <p:ph idx="1"/>
          </p:nvPr>
        </p:nvSpPr>
        <p:spPr>
          <a:xfrm>
            <a:off x="6049182" y="802638"/>
            <a:ext cx="5408696" cy="5252722"/>
          </a:xfrm>
        </p:spPr>
        <p:txBody>
          <a:bodyPr anchor="ctr">
            <a:normAutofit/>
          </a:bodyPr>
          <a:lstStyle/>
          <a:p>
            <a:pPr marL="0" indent="0">
              <a:buNone/>
            </a:pPr>
            <a:r>
              <a:rPr lang="en-US" sz="2400" b="1">
                <a:solidFill>
                  <a:schemeClr val="bg1"/>
                </a:solidFill>
              </a:rPr>
              <a:t>Strong's Concordance (#G4487)                                                                      </a:t>
            </a:r>
            <a:r>
              <a:rPr lang="en-US" sz="2400" b="1" u="sng">
                <a:solidFill>
                  <a:schemeClr val="bg1"/>
                </a:solidFill>
              </a:rPr>
              <a:t>Rhema</a:t>
            </a:r>
            <a:r>
              <a:rPr lang="en-US" sz="2400" b="1">
                <a:solidFill>
                  <a:schemeClr val="bg1"/>
                </a:solidFill>
              </a:rPr>
              <a:t> means an utterance (individually, collectively or specifically) on a particular matter or topic. </a:t>
            </a:r>
          </a:p>
          <a:p>
            <a:pPr marL="0" indent="0">
              <a:buNone/>
            </a:pPr>
            <a:r>
              <a:rPr lang="en-US" sz="2400" b="1">
                <a:solidFill>
                  <a:schemeClr val="bg1"/>
                </a:solidFill>
              </a:rPr>
              <a:t>Thayer's Greek Lexicon                                                                                         </a:t>
            </a:r>
            <a:r>
              <a:rPr lang="en-US" sz="2400" b="1" u="sng">
                <a:solidFill>
                  <a:schemeClr val="bg1"/>
                </a:solidFill>
              </a:rPr>
              <a:t>Rhema</a:t>
            </a:r>
            <a:r>
              <a:rPr lang="en-US" sz="2400" b="1">
                <a:solidFill>
                  <a:schemeClr val="bg1"/>
                </a:solidFill>
              </a:rPr>
              <a:t>:                                                                                                  Something that has been uttered, in either the past or the present, by a living entity. The first time Rhema is used in the New Testament is during Jesus' forty-day temptation by Satan. Jesus, after being tempted to feed himself through a miracle after fasting for a long period, responds with the following.</a:t>
            </a:r>
          </a:p>
        </p:txBody>
      </p:sp>
    </p:spTree>
    <p:extLst>
      <p:ext uri="{BB962C8B-B14F-4D97-AF65-F5344CB8AC3E}">
        <p14:creationId xmlns:p14="http://schemas.microsoft.com/office/powerpoint/2010/main" val="214892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C681C2-99BC-41DA-8626-30072F6EDC0D}"/>
              </a:ext>
            </a:extLst>
          </p:cNvPr>
          <p:cNvSpPr>
            <a:spLocks noGrp="1"/>
          </p:cNvSpPr>
          <p:nvPr>
            <p:ph type="title"/>
          </p:nvPr>
        </p:nvSpPr>
        <p:spPr>
          <a:xfrm>
            <a:off x="829781" y="2745736"/>
            <a:ext cx="3698803" cy="1366528"/>
          </a:xfrm>
          <a:solidFill>
            <a:srgbClr val="FFC000">
              <a:alpha val="50000"/>
            </a:srgbClr>
          </a:solidFill>
          <a:ln w="76200" cap="sq">
            <a:solidFill>
              <a:srgbClr val="C00000"/>
            </a:solidFill>
            <a:miter lim="800000"/>
          </a:ln>
        </p:spPr>
        <p:txBody>
          <a:bodyPr>
            <a:normAutofit/>
          </a:bodyPr>
          <a:lstStyle/>
          <a:p>
            <a:pPr algn="ctr"/>
            <a:r>
              <a:rPr lang="en-US" sz="3600" dirty="0">
                <a:latin typeface="Arial Black" panose="020B0A04020102020204" pitchFamily="34" charset="0"/>
              </a:rPr>
              <a:t>THE RHEMA…</a:t>
            </a:r>
          </a:p>
        </p:txBody>
      </p:sp>
      <p:sp>
        <p:nvSpPr>
          <p:cNvPr id="3" name="Content Placeholder 2">
            <a:extLst>
              <a:ext uri="{FF2B5EF4-FFF2-40B4-BE49-F238E27FC236}">
                <a16:creationId xmlns:a16="http://schemas.microsoft.com/office/drawing/2014/main" id="{69689EFD-5DAB-4353-B376-167A403F8AB4}"/>
              </a:ext>
            </a:extLst>
          </p:cNvPr>
          <p:cNvSpPr>
            <a:spLocks noGrp="1"/>
          </p:cNvSpPr>
          <p:nvPr>
            <p:ph idx="1"/>
          </p:nvPr>
        </p:nvSpPr>
        <p:spPr>
          <a:xfrm>
            <a:off x="6049182" y="802638"/>
            <a:ext cx="5408696" cy="5252722"/>
          </a:xfrm>
        </p:spPr>
        <p:txBody>
          <a:bodyPr anchor="ctr">
            <a:normAutofit/>
          </a:bodyPr>
          <a:lstStyle/>
          <a:p>
            <a:pPr marL="0" indent="0">
              <a:buNone/>
            </a:pPr>
            <a:r>
              <a:rPr lang="en-US" b="1" u="sng" dirty="0">
                <a:solidFill>
                  <a:schemeClr val="bg1"/>
                </a:solidFill>
              </a:rPr>
              <a:t>John 15:7-8</a:t>
            </a:r>
            <a:r>
              <a:rPr lang="en-US" b="1" dirty="0">
                <a:solidFill>
                  <a:schemeClr val="bg1"/>
                </a:solidFill>
              </a:rPr>
              <a:t>                                                                                                         If you remain in me and my words remain in you, ask whatever you wish, and it will be given you. 8 This is to my Father's glory, that you bear much fruit, showing yourselves to be my disciples. NIV</a:t>
            </a:r>
            <a:endParaRPr lang="en-US"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58401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2"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4" name="Rectangle 13">
            <a:extLst>
              <a:ext uri="{FF2B5EF4-FFF2-40B4-BE49-F238E27FC236}">
                <a16:creationId xmlns:a16="http://schemas.microsoft.com/office/drawing/2014/main" id="{B3189E96-BAB8-42BA-BBBA-9B68380CD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CAB89D7D-86F0-41A6-9B19-6E9CDB4AABDD}"/>
              </a:ext>
            </a:extLst>
          </p:cNvPr>
          <p:cNvSpPr>
            <a:spLocks noGrp="1"/>
          </p:cNvSpPr>
          <p:nvPr>
            <p:ph type="title"/>
          </p:nvPr>
        </p:nvSpPr>
        <p:spPr>
          <a:xfrm>
            <a:off x="6711885" y="634028"/>
            <a:ext cx="4798243" cy="3732835"/>
          </a:xfrm>
          <a:ln w="76200">
            <a:solidFill>
              <a:srgbClr val="C00000"/>
            </a:solidFill>
          </a:ln>
        </p:spPr>
        <p:txBody>
          <a:bodyPr vert="horz" lIns="91440" tIns="45720" rIns="91440" bIns="45720" rtlCol="0" anchor="b">
            <a:normAutofit fontScale="90000"/>
          </a:bodyPr>
          <a:lstStyle/>
          <a:p>
            <a:pPr algn="ctr"/>
            <a:r>
              <a:rPr lang="en-US" sz="7200" b="1" cap="all" dirty="0">
                <a:latin typeface="AR JULIAN" panose="02000000000000000000" pitchFamily="2" charset="0"/>
              </a:rPr>
              <a:t>IT IS TIME FOR THE</a:t>
            </a:r>
            <a:br>
              <a:rPr lang="en-US" sz="7200" b="1" cap="all" dirty="0">
                <a:latin typeface="AR JULIAN" panose="02000000000000000000" pitchFamily="2" charset="0"/>
              </a:rPr>
            </a:br>
            <a:r>
              <a:rPr lang="en-US" sz="7200" b="1" cap="all" dirty="0">
                <a:latin typeface="AR JULIAN" panose="02000000000000000000" pitchFamily="2" charset="0"/>
              </a:rPr>
              <a:t>IT IS WRITTEN’S</a:t>
            </a:r>
          </a:p>
        </p:txBody>
      </p:sp>
      <p:sp>
        <p:nvSpPr>
          <p:cNvPr id="16" name="Freeform 6">
            <a:extLst>
              <a:ext uri="{FF2B5EF4-FFF2-40B4-BE49-F238E27FC236}">
                <a16:creationId xmlns:a16="http://schemas.microsoft.com/office/drawing/2014/main" id="{313B5508-F7A1-4A96-903D-8B2D863C6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8FD4F0ED-A65E-4E99-B5FC-6296FAC47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6A2FE27C-4E8A-46CE-B4B4-6B46980EBA81}"/>
              </a:ext>
            </a:extLst>
          </p:cNvPr>
          <p:cNvPicPr>
            <a:picLocks noGrp="1" noChangeAspect="1"/>
          </p:cNvPicPr>
          <p:nvPr>
            <p:ph idx="1"/>
          </p:nvPr>
        </p:nvPicPr>
        <p:blipFill>
          <a:blip r:embed="rId2"/>
          <a:stretch>
            <a:fillRect/>
          </a:stretch>
        </p:blipFill>
        <p:spPr>
          <a:xfrm>
            <a:off x="1371403" y="1425173"/>
            <a:ext cx="4207669" cy="4207669"/>
          </a:xfrm>
          <a:prstGeom prst="rect">
            <a:avLst/>
          </a:prstGeom>
        </p:spPr>
      </p:pic>
    </p:spTree>
    <p:extLst>
      <p:ext uri="{BB962C8B-B14F-4D97-AF65-F5344CB8AC3E}">
        <p14:creationId xmlns:p14="http://schemas.microsoft.com/office/powerpoint/2010/main" val="34544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33DF93-C0A9-4B35-A915-413A08050EBE}"/>
              </a:ext>
            </a:extLst>
          </p:cNvPr>
          <p:cNvSpPr>
            <a:spLocks noGrp="1"/>
          </p:cNvSpPr>
          <p:nvPr>
            <p:ph type="title"/>
          </p:nvPr>
        </p:nvSpPr>
        <p:spPr>
          <a:xfrm>
            <a:off x="829781" y="2745736"/>
            <a:ext cx="3698803" cy="1366528"/>
          </a:xfrm>
          <a:solidFill>
            <a:srgbClr val="FFC000">
              <a:alpha val="50000"/>
            </a:srgbClr>
          </a:solidFill>
          <a:ln w="76200" cap="sq">
            <a:solidFill>
              <a:srgbClr val="C00000"/>
            </a:solidFill>
            <a:miter lim="800000"/>
          </a:ln>
        </p:spPr>
        <p:txBody>
          <a:bodyPr>
            <a:normAutofit/>
          </a:bodyPr>
          <a:lstStyle/>
          <a:p>
            <a:pPr algn="ctr"/>
            <a:r>
              <a:rPr lang="en-US" sz="3000" dirty="0">
                <a:latin typeface="Arial Black" panose="020B0A04020102020204" pitchFamily="34" charset="0"/>
              </a:rPr>
              <a:t>THE PROCEEDING WORD…</a:t>
            </a:r>
          </a:p>
        </p:txBody>
      </p:sp>
      <p:sp>
        <p:nvSpPr>
          <p:cNvPr id="3" name="Content Placeholder 2">
            <a:extLst>
              <a:ext uri="{FF2B5EF4-FFF2-40B4-BE49-F238E27FC236}">
                <a16:creationId xmlns:a16="http://schemas.microsoft.com/office/drawing/2014/main" id="{902C21A5-51FF-4F2E-8DDD-6CEE0F306797}"/>
              </a:ext>
            </a:extLst>
          </p:cNvPr>
          <p:cNvSpPr>
            <a:spLocks noGrp="1"/>
          </p:cNvSpPr>
          <p:nvPr>
            <p:ph idx="1"/>
          </p:nvPr>
        </p:nvSpPr>
        <p:spPr>
          <a:xfrm>
            <a:off x="6049182" y="802638"/>
            <a:ext cx="5408696" cy="5252722"/>
          </a:xfrm>
        </p:spPr>
        <p:txBody>
          <a:bodyPr anchor="ctr">
            <a:normAutofit/>
          </a:bodyPr>
          <a:lstStyle/>
          <a:p>
            <a:pPr marL="0" indent="0">
              <a:buNone/>
            </a:pPr>
            <a:r>
              <a:rPr lang="en-US" sz="2400" b="1" u="sng">
                <a:solidFill>
                  <a:schemeClr val="bg1"/>
                </a:solidFill>
                <a:latin typeface="Arial Black" panose="020B0A04020102020204" pitchFamily="34" charset="0"/>
              </a:rPr>
              <a:t>Matthew 4:4</a:t>
            </a:r>
            <a:r>
              <a:rPr lang="en-US" sz="2400" b="1">
                <a:solidFill>
                  <a:schemeClr val="bg1"/>
                </a:solidFill>
                <a:latin typeface="Arial Black" panose="020B0A04020102020204" pitchFamily="34" charset="0"/>
              </a:rPr>
              <a:t>                                                                                                        But He answered and said, "It is written, 'Man shall not live by bread alone, but by every word that </a:t>
            </a:r>
            <a:r>
              <a:rPr lang="en-US" sz="2400" b="1" u="heavy">
                <a:solidFill>
                  <a:schemeClr val="bg1"/>
                </a:solidFill>
                <a:latin typeface="Arial Black" panose="020B0A04020102020204" pitchFamily="34" charset="0"/>
              </a:rPr>
              <a:t>proceeds</a:t>
            </a:r>
            <a:r>
              <a:rPr lang="en-US" sz="2400" b="1">
                <a:solidFill>
                  <a:schemeClr val="bg1"/>
                </a:solidFill>
                <a:latin typeface="Arial Black" panose="020B0A04020102020204" pitchFamily="34" charset="0"/>
              </a:rPr>
              <a:t> from the mouth of God.'" NKJV</a:t>
            </a:r>
          </a:p>
          <a:p>
            <a:pPr marL="0" indent="0">
              <a:buNone/>
            </a:pPr>
            <a:endParaRPr lang="en-US" sz="2400">
              <a:solidFill>
                <a:schemeClr val="bg1"/>
              </a:solidFill>
              <a:latin typeface="Arial Black" panose="020B0A04020102020204" pitchFamily="34" charset="0"/>
            </a:endParaRPr>
          </a:p>
          <a:p>
            <a:pPr marL="0" indent="0">
              <a:buNone/>
            </a:pPr>
            <a:endParaRPr lang="en-US" sz="2400">
              <a:solidFill>
                <a:schemeClr val="bg1"/>
              </a:solidFill>
            </a:endParaRPr>
          </a:p>
        </p:txBody>
      </p:sp>
    </p:spTree>
    <p:extLst>
      <p:ext uri="{BB962C8B-B14F-4D97-AF65-F5344CB8AC3E}">
        <p14:creationId xmlns:p14="http://schemas.microsoft.com/office/powerpoint/2010/main" val="400311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0199CC-FF75-4B37-AE18-7003FFE61ABA}"/>
              </a:ext>
            </a:extLst>
          </p:cNvPr>
          <p:cNvSpPr>
            <a:spLocks noGrp="1"/>
          </p:cNvSpPr>
          <p:nvPr>
            <p:ph type="title"/>
          </p:nvPr>
        </p:nvSpPr>
        <p:spPr>
          <a:xfrm>
            <a:off x="833002" y="365125"/>
            <a:ext cx="10520702" cy="1325563"/>
          </a:xfrm>
        </p:spPr>
        <p:txBody>
          <a:bodyPr>
            <a:normAutofit/>
          </a:bodyPr>
          <a:lstStyle/>
          <a:p>
            <a:r>
              <a:rPr lang="en-US" dirty="0">
                <a:latin typeface="Arial Black" panose="020B0A04020102020204" pitchFamily="34" charset="0"/>
              </a:rPr>
              <a:t>THE PROCEEDING WORD OF GOD</a:t>
            </a:r>
          </a:p>
        </p:txBody>
      </p:sp>
      <p:graphicFrame>
        <p:nvGraphicFramePr>
          <p:cNvPr id="21" name="Content Placeholder 2"/>
          <p:cNvGraphicFramePr>
            <a:graphicFrameLocks noGrp="1"/>
          </p:cNvGraphicFramePr>
          <p:nvPr>
            <p:ph idx="1"/>
            <p:extLst>
              <p:ext uri="{D42A27DB-BD31-4B8C-83A1-F6EECF244321}">
                <p14:modId xmlns:p14="http://schemas.microsoft.com/office/powerpoint/2010/main" val="1236281719"/>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45729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D996-BF5B-4B76-BE39-BC92946CD496}"/>
              </a:ext>
            </a:extLst>
          </p:cNvPr>
          <p:cNvSpPr>
            <a:spLocks noGrp="1"/>
          </p:cNvSpPr>
          <p:nvPr>
            <p:ph type="title"/>
          </p:nvPr>
        </p:nvSpPr>
        <p:spPr>
          <a:xfrm>
            <a:off x="0" y="0"/>
            <a:ext cx="12192000" cy="1385740"/>
          </a:xfrm>
          <a:solidFill>
            <a:srgbClr val="FFC000"/>
          </a:solidFill>
        </p:spPr>
        <p:txBody>
          <a:bodyPr>
            <a:normAutofit/>
          </a:bodyPr>
          <a:lstStyle/>
          <a:p>
            <a:r>
              <a:rPr lang="en-US" sz="5400" b="1" u="sng" dirty="0">
                <a:latin typeface="Arial Black" panose="020B0A04020102020204" pitchFamily="34" charset="0"/>
              </a:rPr>
              <a:t>ISAIAH 55:8-11</a:t>
            </a:r>
          </a:p>
        </p:txBody>
      </p:sp>
      <p:sp>
        <p:nvSpPr>
          <p:cNvPr id="3" name="Content Placeholder 2">
            <a:extLst>
              <a:ext uri="{FF2B5EF4-FFF2-40B4-BE49-F238E27FC236}">
                <a16:creationId xmlns:a16="http://schemas.microsoft.com/office/drawing/2014/main" id="{60524E48-0096-48C1-9604-E3AEE3592684}"/>
              </a:ext>
            </a:extLst>
          </p:cNvPr>
          <p:cNvSpPr>
            <a:spLocks noGrp="1"/>
          </p:cNvSpPr>
          <p:nvPr>
            <p:ph idx="1"/>
          </p:nvPr>
        </p:nvSpPr>
        <p:spPr>
          <a:xfrm>
            <a:off x="0" y="1084082"/>
            <a:ext cx="12192001" cy="5773917"/>
          </a:xfrm>
          <a:solidFill>
            <a:srgbClr val="FFC000"/>
          </a:solidFill>
        </p:spPr>
        <p:txBody>
          <a:bodyPr>
            <a:normAutofit/>
          </a:bodyPr>
          <a:lstStyle/>
          <a:p>
            <a:pPr marL="0" indent="0">
              <a:buNone/>
            </a:pPr>
            <a:r>
              <a:rPr lang="en-US" sz="3200" dirty="0">
                <a:latin typeface="Arial Black" panose="020B0A04020102020204" pitchFamily="34" charset="0"/>
              </a:rPr>
              <a:t>“I don’t think the way you think. The way you work isn’t the way I work.” </a:t>
            </a:r>
            <a:r>
              <a:rPr lang="en-US" sz="3200" cap="small" dirty="0">
                <a:latin typeface="Arial Black" panose="020B0A04020102020204" pitchFamily="34" charset="0"/>
              </a:rPr>
              <a:t>God</a:t>
            </a:r>
            <a:r>
              <a:rPr lang="en-US" sz="3200" dirty="0">
                <a:latin typeface="Arial Black" panose="020B0A04020102020204" pitchFamily="34" charset="0"/>
              </a:rPr>
              <a:t>’s Decree.</a:t>
            </a:r>
            <a:br>
              <a:rPr lang="en-US" sz="3200" dirty="0">
                <a:latin typeface="Arial Black" panose="020B0A04020102020204" pitchFamily="34" charset="0"/>
              </a:rPr>
            </a:br>
            <a:r>
              <a:rPr lang="en-US" sz="3200" dirty="0">
                <a:latin typeface="Arial Black" panose="020B0A04020102020204" pitchFamily="34" charset="0"/>
              </a:rPr>
              <a:t>“For as the sky soars high above earth, so the way I work surpasses the way you work, and the way I think is beyond the way you think. Just as rain and snow descend from the skies and don’t go back until they’ve watered the earth, Doing their work of making things grow and blossom, producing seed for farmers and food for the hungry, So will the words that come out of my mouth not come back empty-handed. They’ll do the work I sent them to do, they’ll complete the assignment I gave them.</a:t>
            </a:r>
          </a:p>
        </p:txBody>
      </p:sp>
    </p:spTree>
    <p:extLst>
      <p:ext uri="{BB962C8B-B14F-4D97-AF65-F5344CB8AC3E}">
        <p14:creationId xmlns:p14="http://schemas.microsoft.com/office/powerpoint/2010/main" val="101955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0D763-E715-4628-8B60-5D15916CE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2" name="Freeform: Shape 11">
            <a:extLst>
              <a:ext uri="{FF2B5EF4-FFF2-40B4-BE49-F238E27FC236}">
                <a16:creationId xmlns:a16="http://schemas.microsoft.com/office/drawing/2014/main" id="{F9204591-70A5-4281-AD15-248C44BFD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custGeom>
            <a:avLst/>
            <a:gdLst>
              <a:gd name="connsiteX0" fmla="*/ 1399915 w 12191999"/>
              <a:gd name="connsiteY0" fmla="*/ 643467 h 6858000"/>
              <a:gd name="connsiteX1" fmla="*/ 1286934 w 12191999"/>
              <a:gd name="connsiteY1" fmla="*/ 756448 h 6858000"/>
              <a:gd name="connsiteX2" fmla="*/ 1286934 w 12191999"/>
              <a:gd name="connsiteY2" fmla="*/ 6101552 h 6858000"/>
              <a:gd name="connsiteX3" fmla="*/ 1399915 w 12191999"/>
              <a:gd name="connsiteY3" fmla="*/ 6214533 h 6858000"/>
              <a:gd name="connsiteX4" fmla="*/ 10802506 w 12191999"/>
              <a:gd name="connsiteY4" fmla="*/ 6214533 h 6858000"/>
              <a:gd name="connsiteX5" fmla="*/ 10915487 w 12191999"/>
              <a:gd name="connsiteY5" fmla="*/ 6101552 h 6858000"/>
              <a:gd name="connsiteX6" fmla="*/ 10915487 w 12191999"/>
              <a:gd name="connsiteY6" fmla="*/ 756448 h 6858000"/>
              <a:gd name="connsiteX7" fmla="*/ 10802506 w 12191999"/>
              <a:gd name="connsiteY7" fmla="*/ 643467 h 6858000"/>
              <a:gd name="connsiteX8" fmla="*/ 0 w 12191999"/>
              <a:gd name="connsiteY8" fmla="*/ 0 h 6858000"/>
              <a:gd name="connsiteX9" fmla="*/ 12191999 w 12191999"/>
              <a:gd name="connsiteY9" fmla="*/ 0 h 6858000"/>
              <a:gd name="connsiteX10" fmla="*/ 12191999 w 12191999"/>
              <a:gd name="connsiteY10" fmla="*/ 6858000 h 6858000"/>
              <a:gd name="connsiteX11" fmla="*/ 0 w 12191999"/>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6858000">
                <a:moveTo>
                  <a:pt x="1399915" y="643467"/>
                </a:moveTo>
                <a:cubicBezTo>
                  <a:pt x="1337517" y="643467"/>
                  <a:pt x="1286934" y="694050"/>
                  <a:pt x="1286934" y="756448"/>
                </a:cubicBezTo>
                <a:lnTo>
                  <a:pt x="1286934" y="6101552"/>
                </a:lnTo>
                <a:cubicBezTo>
                  <a:pt x="1286934" y="6163950"/>
                  <a:pt x="1337517" y="6214533"/>
                  <a:pt x="1399915" y="6214533"/>
                </a:cubicBezTo>
                <a:lnTo>
                  <a:pt x="10802506" y="6214533"/>
                </a:lnTo>
                <a:cubicBezTo>
                  <a:pt x="10864904" y="6214533"/>
                  <a:pt x="10915487" y="6163950"/>
                  <a:pt x="10915487" y="6101552"/>
                </a:cubicBezTo>
                <a:lnTo>
                  <a:pt x="10915487" y="756448"/>
                </a:lnTo>
                <a:cubicBezTo>
                  <a:pt x="10915487" y="694050"/>
                  <a:pt x="10864904" y="643467"/>
                  <a:pt x="10802506" y="643467"/>
                </a:cubicBezTo>
                <a:close/>
                <a:moveTo>
                  <a:pt x="0" y="0"/>
                </a:moveTo>
                <a:lnTo>
                  <a:pt x="12191999" y="0"/>
                </a:lnTo>
                <a:lnTo>
                  <a:pt x="12191999" y="6858000"/>
                </a:lnTo>
                <a:lnTo>
                  <a:pt x="0" y="6858000"/>
                </a:lnTo>
                <a:close/>
              </a:path>
            </a:pathLst>
          </a:cu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Content Placeholder 4" descr="A close up of a sign&#10;&#10;Description automatically generated">
            <a:extLst>
              <a:ext uri="{FF2B5EF4-FFF2-40B4-BE49-F238E27FC236}">
                <a16:creationId xmlns:a16="http://schemas.microsoft.com/office/drawing/2014/main" id="{BC609E34-BADD-4A14-AAB3-3B4B7A1D5EAC}"/>
              </a:ext>
            </a:extLst>
          </p:cNvPr>
          <p:cNvPicPr>
            <a:picLocks noGrp="1" noChangeAspect="1"/>
          </p:cNvPicPr>
          <p:nvPr>
            <p:ph idx="1"/>
          </p:nvPr>
        </p:nvPicPr>
        <p:blipFill>
          <a:blip r:embed="rId3"/>
          <a:stretch>
            <a:fillRect/>
          </a:stretch>
        </p:blipFill>
        <p:spPr>
          <a:xfrm>
            <a:off x="2275000" y="1291536"/>
            <a:ext cx="7659119" cy="4284822"/>
          </a:xfrm>
          <a:prstGeom prst="rect">
            <a:avLst/>
          </a:prstGeom>
        </p:spPr>
      </p:pic>
    </p:spTree>
    <p:extLst>
      <p:ext uri="{BB962C8B-B14F-4D97-AF65-F5344CB8AC3E}">
        <p14:creationId xmlns:p14="http://schemas.microsoft.com/office/powerpoint/2010/main" val="113026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ook, person, text&#10;&#10;Description generated with high confidence">
            <a:extLst>
              <a:ext uri="{FF2B5EF4-FFF2-40B4-BE49-F238E27FC236}">
                <a16:creationId xmlns:a16="http://schemas.microsoft.com/office/drawing/2014/main" id="{EC83BDFD-FBF4-4A2A-95A0-79D5EECA974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2414"/>
          <a:stretch/>
        </p:blipFill>
        <p:spPr>
          <a:xfrm>
            <a:off x="20" y="10"/>
            <a:ext cx="12191980" cy="6857990"/>
          </a:xfrm>
          <a:prstGeom prst="rect">
            <a:avLst/>
          </a:prstGeom>
        </p:spPr>
      </p:pic>
    </p:spTree>
    <p:extLst>
      <p:ext uri="{BB962C8B-B14F-4D97-AF65-F5344CB8AC3E}">
        <p14:creationId xmlns:p14="http://schemas.microsoft.com/office/powerpoint/2010/main" val="421445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76EFB1-01CF-419F-ABF1-2AF02BBFCB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BC017FC-19CA-4124-8B16-6C3E0D5E2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849232"/>
            <a:ext cx="5126736" cy="5004086"/>
          </a:xfrm>
          <a:prstGeom prst="rect">
            <a:avLst/>
          </a:prstGeom>
          <a:ln w="76200">
            <a:solidFill>
              <a:srgbClr val="C00000"/>
            </a:solidFill>
          </a:ln>
        </p:spPr>
      </p:pic>
      <p:sp>
        <p:nvSpPr>
          <p:cNvPr id="2" name="Title 1">
            <a:extLst>
              <a:ext uri="{FF2B5EF4-FFF2-40B4-BE49-F238E27FC236}">
                <a16:creationId xmlns:a16="http://schemas.microsoft.com/office/drawing/2014/main" id="{03C5BE00-8F80-46E4-B49F-C06394348F7C}"/>
              </a:ext>
            </a:extLst>
          </p:cNvPr>
          <p:cNvSpPr>
            <a:spLocks noGrp="1"/>
          </p:cNvSpPr>
          <p:nvPr>
            <p:ph type="title"/>
          </p:nvPr>
        </p:nvSpPr>
        <p:spPr>
          <a:xfrm>
            <a:off x="6392598" y="640263"/>
            <a:ext cx="5221266" cy="1344975"/>
          </a:xfrm>
        </p:spPr>
        <p:txBody>
          <a:bodyPr>
            <a:normAutofit/>
          </a:bodyPr>
          <a:lstStyle/>
          <a:p>
            <a:r>
              <a:rPr lang="en-US" dirty="0">
                <a:solidFill>
                  <a:schemeClr val="bg1"/>
                </a:solidFill>
                <a:latin typeface="Arial Black" panose="020B0A04020102020204" pitchFamily="34" charset="0"/>
              </a:rPr>
              <a:t>ANGELS RUN…</a:t>
            </a:r>
          </a:p>
        </p:txBody>
      </p:sp>
      <p:sp>
        <p:nvSpPr>
          <p:cNvPr id="3" name="Content Placeholder 2">
            <a:extLst>
              <a:ext uri="{FF2B5EF4-FFF2-40B4-BE49-F238E27FC236}">
                <a16:creationId xmlns:a16="http://schemas.microsoft.com/office/drawing/2014/main" id="{B7913764-C066-4794-A04C-30123383B670}"/>
              </a:ext>
            </a:extLst>
          </p:cNvPr>
          <p:cNvSpPr>
            <a:spLocks noGrp="1"/>
          </p:cNvSpPr>
          <p:nvPr>
            <p:ph idx="1"/>
          </p:nvPr>
        </p:nvSpPr>
        <p:spPr>
          <a:xfrm>
            <a:off x="6391903" y="2121763"/>
            <a:ext cx="5235490" cy="3773010"/>
          </a:xfrm>
        </p:spPr>
        <p:txBody>
          <a:bodyPr>
            <a:normAutofit/>
          </a:bodyPr>
          <a:lstStyle/>
          <a:p>
            <a:pPr marL="0" indent="0">
              <a:buNone/>
            </a:pPr>
            <a:r>
              <a:rPr lang="en-US" sz="3600" b="1" dirty="0">
                <a:solidFill>
                  <a:schemeClr val="bg1"/>
                </a:solidFill>
              </a:rPr>
              <a:t>Psalm 103:20                                                                                                           Bless Adonai, you angels of His, you mighty warriors who obey his word, who carry out his orders! CJB</a:t>
            </a:r>
          </a:p>
          <a:p>
            <a:endParaRPr lang="en-US" sz="2000" dirty="0">
              <a:solidFill>
                <a:schemeClr val="bg1"/>
              </a:solidFill>
            </a:endParaRPr>
          </a:p>
        </p:txBody>
      </p:sp>
    </p:spTree>
    <p:extLst>
      <p:ext uri="{BB962C8B-B14F-4D97-AF65-F5344CB8AC3E}">
        <p14:creationId xmlns:p14="http://schemas.microsoft.com/office/powerpoint/2010/main" val="3707662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sign&#10;&#10;Description generated with high confidence">
            <a:extLst>
              <a:ext uri="{FF2B5EF4-FFF2-40B4-BE49-F238E27FC236}">
                <a16:creationId xmlns:a16="http://schemas.microsoft.com/office/drawing/2014/main" id="{82497864-DE7B-4D0E-87E6-3596510075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1090427"/>
            <a:ext cx="6553545" cy="4685087"/>
          </a:xfrm>
          <a:prstGeom prst="rect">
            <a:avLst/>
          </a:prstGeom>
          <a:ln w="76200">
            <a:solidFill>
              <a:srgbClr val="C00000"/>
            </a:solidFill>
          </a:ln>
        </p:spPr>
      </p:pic>
      <p:sp>
        <p:nvSpPr>
          <p:cNvPr id="17" name="Rectangle 16">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7067A2-6E21-4265-AA97-0059E845A946}"/>
              </a:ext>
            </a:extLst>
          </p:cNvPr>
          <p:cNvSpPr>
            <a:spLocks noGrp="1"/>
          </p:cNvSpPr>
          <p:nvPr>
            <p:ph type="title"/>
          </p:nvPr>
        </p:nvSpPr>
        <p:spPr>
          <a:xfrm>
            <a:off x="742950" y="742951"/>
            <a:ext cx="3476625" cy="4962524"/>
          </a:xfrm>
          <a:ln w="76200">
            <a:solidFill>
              <a:srgbClr val="C00000"/>
            </a:solidFill>
          </a:ln>
        </p:spPr>
        <p:txBody>
          <a:bodyPr vert="horz" lIns="91440" tIns="45720" rIns="91440" bIns="45720" rtlCol="0" anchor="ctr">
            <a:normAutofit/>
          </a:bodyPr>
          <a:lstStyle/>
          <a:p>
            <a:pPr algn="ctr"/>
            <a:br>
              <a:rPr lang="en-US" sz="2600" b="1" kern="1200" dirty="0">
                <a:solidFill>
                  <a:schemeClr val="bg1"/>
                </a:solidFill>
                <a:latin typeface="+mj-lt"/>
                <a:ea typeface="+mj-ea"/>
                <a:cs typeface="+mj-cs"/>
              </a:rPr>
            </a:br>
            <a:br>
              <a:rPr lang="en-US" sz="2600" b="1" kern="1200" dirty="0">
                <a:solidFill>
                  <a:schemeClr val="bg1"/>
                </a:solidFill>
                <a:latin typeface="+mj-lt"/>
                <a:ea typeface="+mj-ea"/>
                <a:cs typeface="+mj-cs"/>
              </a:rPr>
            </a:br>
            <a:r>
              <a:rPr lang="en-US" sz="2600" b="1" kern="1200" dirty="0">
                <a:solidFill>
                  <a:schemeClr val="bg1"/>
                </a:solidFill>
                <a:latin typeface="+mj-lt"/>
                <a:ea typeface="+mj-ea"/>
                <a:cs typeface="+mj-cs"/>
              </a:rPr>
              <a:t>2 Peter 1:21</a:t>
            </a:r>
            <a:br>
              <a:rPr lang="en-US" sz="2600" b="1" kern="1200" dirty="0">
                <a:solidFill>
                  <a:schemeClr val="bg1"/>
                </a:solidFill>
                <a:latin typeface="+mj-lt"/>
                <a:ea typeface="+mj-ea"/>
                <a:cs typeface="+mj-cs"/>
              </a:rPr>
            </a:br>
            <a:r>
              <a:rPr lang="en-US" sz="2600" b="1" kern="1200" dirty="0">
                <a:solidFill>
                  <a:schemeClr val="bg1"/>
                </a:solidFill>
                <a:latin typeface="+mj-lt"/>
                <a:ea typeface="+mj-ea"/>
                <a:cs typeface="+mj-cs"/>
              </a:rPr>
              <a:t> For prophecy never had its origin in the will of man, but men spoke from God as they were carried along by the Holy Spirit.</a:t>
            </a:r>
            <a:br>
              <a:rPr lang="en-US" sz="2600" b="1" kern="1200" dirty="0">
                <a:solidFill>
                  <a:schemeClr val="bg1"/>
                </a:solidFill>
                <a:latin typeface="+mj-lt"/>
                <a:ea typeface="+mj-ea"/>
                <a:cs typeface="+mj-cs"/>
              </a:rPr>
            </a:br>
            <a:r>
              <a:rPr lang="en-US" sz="2600" b="1" kern="1200" dirty="0">
                <a:solidFill>
                  <a:schemeClr val="bg1"/>
                </a:solidFill>
                <a:latin typeface="+mj-lt"/>
                <a:ea typeface="+mj-ea"/>
                <a:cs typeface="+mj-cs"/>
              </a:rPr>
              <a:t>NIV</a:t>
            </a:r>
            <a:br>
              <a:rPr lang="en-US" sz="2600" b="1" kern="1200" dirty="0">
                <a:solidFill>
                  <a:schemeClr val="bg1"/>
                </a:solidFill>
                <a:latin typeface="+mj-lt"/>
                <a:ea typeface="+mj-ea"/>
                <a:cs typeface="+mj-cs"/>
              </a:rPr>
            </a:br>
            <a:endParaRPr lang="en-US" sz="2600" b="1" kern="1200" dirty="0">
              <a:solidFill>
                <a:schemeClr val="bg1"/>
              </a:solidFill>
              <a:latin typeface="+mj-lt"/>
              <a:ea typeface="+mj-ea"/>
              <a:cs typeface="+mj-cs"/>
            </a:endParaRPr>
          </a:p>
        </p:txBody>
      </p:sp>
    </p:spTree>
    <p:extLst>
      <p:ext uri="{BB962C8B-B14F-4D97-AF65-F5344CB8AC3E}">
        <p14:creationId xmlns:p14="http://schemas.microsoft.com/office/powerpoint/2010/main" val="376697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AD5484-AF33-41EE-A8E5-0672439A6536}"/>
              </a:ext>
            </a:extLst>
          </p:cNvPr>
          <p:cNvSpPr>
            <a:spLocks noGrp="1"/>
          </p:cNvSpPr>
          <p:nvPr>
            <p:ph type="title"/>
          </p:nvPr>
        </p:nvSpPr>
        <p:spPr>
          <a:xfrm>
            <a:off x="833002" y="365125"/>
            <a:ext cx="4279687" cy="1325563"/>
          </a:xfrm>
          <a:ln w="76200">
            <a:solidFill>
              <a:srgbClr val="C00000"/>
            </a:solidFill>
          </a:ln>
        </p:spPr>
        <p:txBody>
          <a:bodyPr>
            <a:normAutofit/>
          </a:bodyPr>
          <a:lstStyle/>
          <a:p>
            <a:r>
              <a:rPr lang="en-US" dirty="0">
                <a:latin typeface="Arial Black" panose="020B0A04020102020204" pitchFamily="34" charset="0"/>
              </a:rPr>
              <a:t>PROPHECY…</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566801649"/>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94782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1D14-E668-4C6E-ADFD-3588BB1190C4}"/>
              </a:ext>
            </a:extLst>
          </p:cNvPr>
          <p:cNvSpPr>
            <a:spLocks noGrp="1"/>
          </p:cNvSpPr>
          <p:nvPr>
            <p:ph type="title"/>
          </p:nvPr>
        </p:nvSpPr>
        <p:spPr>
          <a:solidFill>
            <a:srgbClr val="FFC000"/>
          </a:solidFill>
          <a:ln w="76200">
            <a:solidFill>
              <a:srgbClr val="C00000"/>
            </a:solidFill>
          </a:ln>
        </p:spPr>
        <p:txBody>
          <a:bodyPr/>
          <a:lstStyle/>
          <a:p>
            <a:r>
              <a:rPr lang="en-US" dirty="0">
                <a:latin typeface="Arial Black" panose="020B0A04020102020204" pitchFamily="34" charset="0"/>
              </a:rPr>
              <a:t>PROPHECY…</a:t>
            </a:r>
          </a:p>
        </p:txBody>
      </p:sp>
      <p:sp>
        <p:nvSpPr>
          <p:cNvPr id="3" name="Content Placeholder 2">
            <a:extLst>
              <a:ext uri="{FF2B5EF4-FFF2-40B4-BE49-F238E27FC236}">
                <a16:creationId xmlns:a16="http://schemas.microsoft.com/office/drawing/2014/main" id="{159DAD79-FB1F-4593-BCA9-1542771EF4FC}"/>
              </a:ext>
            </a:extLst>
          </p:cNvPr>
          <p:cNvSpPr>
            <a:spLocks noGrp="1"/>
          </p:cNvSpPr>
          <p:nvPr>
            <p:ph idx="1"/>
          </p:nvPr>
        </p:nvSpPr>
        <p:spPr>
          <a:solidFill>
            <a:srgbClr val="FFC000"/>
          </a:solidFill>
          <a:ln w="76200">
            <a:solidFill>
              <a:srgbClr val="C00000"/>
            </a:solidFill>
          </a:ln>
        </p:spPr>
        <p:txBody>
          <a:bodyPr>
            <a:normAutofit/>
          </a:bodyPr>
          <a:lstStyle/>
          <a:p>
            <a:pPr marL="0" indent="0">
              <a:buNone/>
            </a:pPr>
            <a:r>
              <a:rPr lang="en-US" b="1" u="sng" dirty="0">
                <a:latin typeface="Arial Black" panose="020B0A04020102020204" pitchFamily="34" charset="0"/>
              </a:rPr>
              <a:t>Acts 2:17‑21</a:t>
            </a:r>
            <a:endParaRPr lang="en-US" dirty="0">
              <a:latin typeface="Arial Black" panose="020B0A04020102020204" pitchFamily="34" charset="0"/>
            </a:endParaRPr>
          </a:p>
          <a:p>
            <a:pPr marL="0" indent="0">
              <a:buNone/>
            </a:pPr>
            <a:r>
              <a:rPr lang="en-US" b="1" dirty="0"/>
              <a:t>17 "'In the last days, God says, I will pour out my Spirit on all people. Your sons and daughters will </a:t>
            </a:r>
            <a:r>
              <a:rPr lang="en-US" b="1" u="sng" dirty="0"/>
              <a:t>prophesy,</a:t>
            </a:r>
            <a:r>
              <a:rPr lang="en-US" b="1" dirty="0"/>
              <a:t> your young men will see visions, your old men will dream dreams. 18 Even on my servants, both men and women, I will pour out my Spirit in those days, and they will </a:t>
            </a:r>
            <a:r>
              <a:rPr lang="en-US" b="1" u="sng" dirty="0"/>
              <a:t>prophesy</a:t>
            </a:r>
            <a:r>
              <a:rPr lang="en-US" b="1" dirty="0"/>
              <a:t>. 19 I will show wonders in the heaven above and signs on the earth below, blood and fire and billows of smoke. 20 The sun will be turned to darkness and the moon to blood before the coming of the great and glorious day of the Lord. 21 And everyone who calls on the name of the Lord will be saved.'  </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145942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5E4D-4482-4C46-A46C-25337F0F5B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FE7A8D-7968-4E14-877E-25AC6E3D5AB4}"/>
              </a:ext>
            </a:extLst>
          </p:cNvPr>
          <p:cNvSpPr>
            <a:spLocks noGrp="1"/>
          </p:cNvSpPr>
          <p:nvPr>
            <p:ph idx="1"/>
          </p:nvPr>
        </p:nvSpPr>
        <p:spPr>
          <a:xfrm>
            <a:off x="838200" y="508883"/>
            <a:ext cx="10515600" cy="5668080"/>
          </a:xfrm>
          <a:solidFill>
            <a:srgbClr val="FFC000"/>
          </a:solidFill>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4400" i="1" dirty="0">
                <a:latin typeface="AR JULIAN" panose="02000000000000000000" pitchFamily="2" charset="0"/>
              </a:rPr>
              <a:t>THE AGES ARE CONVERGING AND NOW PROPHETIC WORDS THAT ARE INFUSED WITH God assignments are intersecting their moment.</a:t>
            </a:r>
          </a:p>
          <a:p>
            <a:pPr marL="0" indent="0">
              <a:buNone/>
            </a:pPr>
            <a:r>
              <a:rPr lang="en-US" sz="4400" dirty="0">
                <a:latin typeface="AR JULIAN" panose="02000000000000000000" pitchFamily="2" charset="0"/>
              </a:rPr>
              <a:t>                            </a:t>
            </a:r>
            <a:r>
              <a:rPr lang="en-US" sz="4000" dirty="0" err="1">
                <a:latin typeface="AR JULIAN" panose="02000000000000000000" pitchFamily="2" charset="0"/>
              </a:rPr>
              <a:t>tim</a:t>
            </a:r>
            <a:r>
              <a:rPr lang="en-US" sz="4000" dirty="0">
                <a:latin typeface="AR JULIAN" panose="02000000000000000000" pitchFamily="2" charset="0"/>
              </a:rPr>
              <a:t> sheets</a:t>
            </a:r>
          </a:p>
          <a:p>
            <a:pPr marL="0" indent="0">
              <a:buNone/>
            </a:pPr>
            <a:r>
              <a:rPr lang="en-US" dirty="0">
                <a:latin typeface="AR JULIAN" panose="02000000000000000000" pitchFamily="2" charset="0"/>
              </a:rPr>
              <a:t>                                              </a:t>
            </a:r>
          </a:p>
        </p:txBody>
      </p:sp>
    </p:spTree>
    <p:extLst>
      <p:ext uri="{BB962C8B-B14F-4D97-AF65-F5344CB8AC3E}">
        <p14:creationId xmlns:p14="http://schemas.microsoft.com/office/powerpoint/2010/main" val="414389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2"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4" name="Rectangle 13">
            <a:extLst>
              <a:ext uri="{FF2B5EF4-FFF2-40B4-BE49-F238E27FC236}">
                <a16:creationId xmlns:a16="http://schemas.microsoft.com/office/drawing/2014/main" id="{B3189E96-BAB8-42BA-BBBA-9B68380CD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CAB89D7D-86F0-41A6-9B19-6E9CDB4AABDD}"/>
              </a:ext>
            </a:extLst>
          </p:cNvPr>
          <p:cNvSpPr>
            <a:spLocks noGrp="1"/>
          </p:cNvSpPr>
          <p:nvPr>
            <p:ph type="title"/>
          </p:nvPr>
        </p:nvSpPr>
        <p:spPr>
          <a:xfrm>
            <a:off x="6711885" y="634028"/>
            <a:ext cx="4798243" cy="3732835"/>
          </a:xfrm>
          <a:ln w="76200">
            <a:solidFill>
              <a:srgbClr val="C00000"/>
            </a:solidFill>
          </a:ln>
        </p:spPr>
        <p:txBody>
          <a:bodyPr vert="horz" lIns="91440" tIns="45720" rIns="91440" bIns="45720" rtlCol="0" anchor="b">
            <a:normAutofit fontScale="90000"/>
          </a:bodyPr>
          <a:lstStyle/>
          <a:p>
            <a:pPr algn="ctr"/>
            <a:r>
              <a:rPr lang="en-US" sz="7200" b="1" cap="all" dirty="0">
                <a:latin typeface="AR JULIAN" panose="02000000000000000000" pitchFamily="2" charset="0"/>
              </a:rPr>
              <a:t>IT IS TIME FOR THE</a:t>
            </a:r>
            <a:br>
              <a:rPr lang="en-US" sz="7200" b="1" cap="all" dirty="0">
                <a:latin typeface="AR JULIAN" panose="02000000000000000000" pitchFamily="2" charset="0"/>
              </a:rPr>
            </a:br>
            <a:r>
              <a:rPr lang="en-US" sz="7200" b="1" cap="all" dirty="0">
                <a:latin typeface="AR JULIAN" panose="02000000000000000000" pitchFamily="2" charset="0"/>
              </a:rPr>
              <a:t>IT IS WRITTEN’S</a:t>
            </a:r>
          </a:p>
        </p:txBody>
      </p:sp>
      <p:sp>
        <p:nvSpPr>
          <p:cNvPr id="16" name="Freeform 6">
            <a:extLst>
              <a:ext uri="{FF2B5EF4-FFF2-40B4-BE49-F238E27FC236}">
                <a16:creationId xmlns:a16="http://schemas.microsoft.com/office/drawing/2014/main" id="{313B5508-F7A1-4A96-903D-8B2D863C6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8FD4F0ED-A65E-4E99-B5FC-6296FAC47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6A2FE27C-4E8A-46CE-B4B4-6B46980EBA81}"/>
              </a:ext>
            </a:extLst>
          </p:cNvPr>
          <p:cNvPicPr>
            <a:picLocks noGrp="1" noChangeAspect="1"/>
          </p:cNvPicPr>
          <p:nvPr>
            <p:ph idx="1"/>
          </p:nvPr>
        </p:nvPicPr>
        <p:blipFill>
          <a:blip r:embed="rId2"/>
          <a:stretch>
            <a:fillRect/>
          </a:stretch>
        </p:blipFill>
        <p:spPr>
          <a:xfrm>
            <a:off x="1371403" y="1425173"/>
            <a:ext cx="4207669" cy="4207669"/>
          </a:xfrm>
          <a:prstGeom prst="rect">
            <a:avLst/>
          </a:prstGeom>
          <a:ln w="76200">
            <a:solidFill>
              <a:srgbClr val="C00000"/>
            </a:solidFill>
          </a:ln>
        </p:spPr>
      </p:pic>
    </p:spTree>
    <p:extLst>
      <p:ext uri="{BB962C8B-B14F-4D97-AF65-F5344CB8AC3E}">
        <p14:creationId xmlns:p14="http://schemas.microsoft.com/office/powerpoint/2010/main" val="211255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496252-D234-4B17-886D-E23B219B7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A7C309D5-C35F-4EF0-B4F7-DA3B085B5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1" name="Freeform 6">
              <a:extLst>
                <a:ext uri="{FF2B5EF4-FFF2-40B4-BE49-F238E27FC236}">
                  <a16:creationId xmlns:a16="http://schemas.microsoft.com/office/drawing/2014/main" id="{9938FAEC-E330-455B-AA85-2243A31B6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p:nvSpPr>
          <p:cNvPr id="2" name="Title 1">
            <a:extLst>
              <a:ext uri="{FF2B5EF4-FFF2-40B4-BE49-F238E27FC236}">
                <a16:creationId xmlns:a16="http://schemas.microsoft.com/office/drawing/2014/main" id="{002EA326-0213-4CB8-BD68-621DB8F4FC38}"/>
              </a:ext>
            </a:extLst>
          </p:cNvPr>
          <p:cNvSpPr>
            <a:spLocks noGrp="1"/>
          </p:cNvSpPr>
          <p:nvPr>
            <p:ph type="title"/>
          </p:nvPr>
        </p:nvSpPr>
        <p:spPr>
          <a:xfrm>
            <a:off x="1234910" y="1791093"/>
            <a:ext cx="3044859" cy="3361864"/>
          </a:xfrm>
        </p:spPr>
        <p:txBody>
          <a:bodyPr vert="horz" lIns="91440" tIns="45720" rIns="91440" bIns="45720" rtlCol="0" anchor="b">
            <a:normAutofit/>
          </a:bodyPr>
          <a:lstStyle/>
          <a:p>
            <a:pPr algn="ctr"/>
            <a:r>
              <a:rPr lang="en-US" sz="5400" b="1" cap="all" dirty="0">
                <a:latin typeface="Arial Black" panose="020B0A04020102020204" pitchFamily="34" charset="0"/>
              </a:rPr>
              <a:t>HEAR IT!</a:t>
            </a:r>
            <a:br>
              <a:rPr lang="en-US" sz="5400" b="1" cap="all" dirty="0">
                <a:latin typeface="Arial Black" panose="020B0A04020102020204" pitchFamily="34" charset="0"/>
              </a:rPr>
            </a:br>
            <a:r>
              <a:rPr lang="en-US" sz="5400" b="1" cap="all" dirty="0">
                <a:latin typeface="Arial Black" panose="020B0A04020102020204" pitchFamily="34" charset="0"/>
              </a:rPr>
              <a:t>SEE IT!</a:t>
            </a:r>
            <a:br>
              <a:rPr lang="en-US" sz="5400" b="1" cap="all" dirty="0">
                <a:latin typeface="Arial Black" panose="020B0A04020102020204" pitchFamily="34" charset="0"/>
              </a:rPr>
            </a:br>
            <a:r>
              <a:rPr lang="en-US" sz="5400" b="1" cap="all" dirty="0">
                <a:latin typeface="Arial Black" panose="020B0A04020102020204" pitchFamily="34" charset="0"/>
              </a:rPr>
              <a:t>SAY IT!</a:t>
            </a:r>
          </a:p>
        </p:txBody>
      </p:sp>
      <p:pic>
        <p:nvPicPr>
          <p:cNvPr id="4" name="Content Placeholder 3">
            <a:extLst>
              <a:ext uri="{FF2B5EF4-FFF2-40B4-BE49-F238E27FC236}">
                <a16:creationId xmlns:a16="http://schemas.microsoft.com/office/drawing/2014/main" id="{16696851-126B-4561-A356-E9ECCA0AA63A}"/>
              </a:ext>
            </a:extLst>
          </p:cNvPr>
          <p:cNvPicPr>
            <a:picLocks noGrp="1" noChangeAspect="1"/>
          </p:cNvPicPr>
          <p:nvPr>
            <p:ph idx="1"/>
          </p:nvPr>
        </p:nvPicPr>
        <p:blipFill rotWithShape="1">
          <a:blip r:embed="rId2"/>
          <a:srcRect t="1702" r="-2" b="7497"/>
          <a:stretch/>
        </p:blipFill>
        <p:spPr>
          <a:xfrm>
            <a:off x="4639056" y="10"/>
            <a:ext cx="7552944" cy="6857990"/>
          </a:xfrm>
          <a:prstGeom prst="rect">
            <a:avLst/>
          </a:prstGeom>
          <a:ln w="76200">
            <a:solidFill>
              <a:srgbClr val="C00000"/>
            </a:solidFill>
          </a:ln>
          <a:effectLst/>
        </p:spPr>
      </p:pic>
    </p:spTree>
    <p:extLst>
      <p:ext uri="{BB962C8B-B14F-4D97-AF65-F5344CB8AC3E}">
        <p14:creationId xmlns:p14="http://schemas.microsoft.com/office/powerpoint/2010/main" val="2562021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txBody>
          <a:bodyPr/>
          <a:lstStyle/>
          <a:p>
            <a:endParaRPr lang="en-US"/>
          </a:p>
        </p:txBody>
      </p:sp>
      <p:sp useBgFill="1">
        <p:nvSpPr>
          <p:cNvPr id="13" name="Rectangle 12">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6"/>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22D06-8926-43DE-974E-94D66BDE7E1F}"/>
              </a:ext>
            </a:extLst>
          </p:cNvPr>
          <p:cNvSpPr>
            <a:spLocks noGrp="1"/>
          </p:cNvSpPr>
          <p:nvPr>
            <p:ph type="title"/>
          </p:nvPr>
        </p:nvSpPr>
        <p:spPr>
          <a:xfrm>
            <a:off x="1371600" y="1281916"/>
            <a:ext cx="9601200" cy="1485900"/>
          </a:xfrm>
        </p:spPr>
        <p:txBody>
          <a:bodyPr>
            <a:normAutofit/>
          </a:bodyPr>
          <a:lstStyle/>
          <a:p>
            <a:br>
              <a:rPr lang="en-US" dirty="0"/>
            </a:br>
            <a:r>
              <a:rPr lang="en-US" u="sng" dirty="0">
                <a:latin typeface="Arial Black" panose="020B0A04020102020204" pitchFamily="34" charset="0"/>
              </a:rPr>
              <a:t>2 CORINTHIANS 4:13</a:t>
            </a:r>
          </a:p>
        </p:txBody>
      </p:sp>
      <p:sp>
        <p:nvSpPr>
          <p:cNvPr id="3" name="Content Placeholder 2">
            <a:extLst>
              <a:ext uri="{FF2B5EF4-FFF2-40B4-BE49-F238E27FC236}">
                <a16:creationId xmlns:a16="http://schemas.microsoft.com/office/drawing/2014/main" id="{822373AA-42CF-4626-9C77-6E12D9E0CA78}"/>
              </a:ext>
            </a:extLst>
          </p:cNvPr>
          <p:cNvSpPr>
            <a:spLocks noGrp="1"/>
          </p:cNvSpPr>
          <p:nvPr>
            <p:ph idx="1"/>
          </p:nvPr>
        </p:nvSpPr>
        <p:spPr>
          <a:xfrm>
            <a:off x="1423447" y="2616795"/>
            <a:ext cx="9601200" cy="2946779"/>
          </a:xfrm>
        </p:spPr>
        <p:txBody>
          <a:bodyPr>
            <a:noAutofit/>
          </a:bodyPr>
          <a:lstStyle/>
          <a:p>
            <a:pPr marL="0" indent="0">
              <a:buNone/>
            </a:pPr>
            <a:r>
              <a:rPr lang="en-US" sz="4400" dirty="0">
                <a:latin typeface="Arial Black" panose="020B0A04020102020204" pitchFamily="34" charset="0"/>
              </a:rPr>
              <a:t>It is written:                            “I believed; therefore I have spoken. “With that same spirit of faith we also believe and therefore speak. </a:t>
            </a:r>
            <a:r>
              <a:rPr lang="en-US" sz="3600" dirty="0">
                <a:latin typeface="Arial Black" panose="020B0A04020102020204" pitchFamily="34" charset="0"/>
              </a:rPr>
              <a:t>NIV</a:t>
            </a:r>
          </a:p>
        </p:txBody>
      </p:sp>
    </p:spTree>
    <p:extLst>
      <p:ext uri="{BB962C8B-B14F-4D97-AF65-F5344CB8AC3E}">
        <p14:creationId xmlns:p14="http://schemas.microsoft.com/office/powerpoint/2010/main" val="398460035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7CED-BDF1-45BA-96CB-DC583476B155}"/>
              </a:ext>
            </a:extLst>
          </p:cNvPr>
          <p:cNvSpPr>
            <a:spLocks noGrp="1"/>
          </p:cNvSpPr>
          <p:nvPr>
            <p:ph type="title"/>
          </p:nvPr>
        </p:nvSpPr>
        <p:spPr/>
        <p:txBody>
          <a:bodyPr/>
          <a:lstStyle/>
          <a:p>
            <a:endParaRPr lang="en-US"/>
          </a:p>
        </p:txBody>
      </p:sp>
      <p:pic>
        <p:nvPicPr>
          <p:cNvPr id="5" name="Content Placeholder 4" descr="A close up of a newspaper&#10;&#10;Description automatically generated">
            <a:extLst>
              <a:ext uri="{FF2B5EF4-FFF2-40B4-BE49-F238E27FC236}">
                <a16:creationId xmlns:a16="http://schemas.microsoft.com/office/drawing/2014/main" id="{B1F59D0C-9A94-40E0-832D-465F094B8F60}"/>
              </a:ext>
            </a:extLst>
          </p:cNvPr>
          <p:cNvPicPr>
            <a:picLocks noGrp="1" noChangeAspect="1"/>
          </p:cNvPicPr>
          <p:nvPr>
            <p:ph idx="1"/>
          </p:nvPr>
        </p:nvPicPr>
        <p:blipFill>
          <a:blip r:embed="rId2"/>
          <a:stretch>
            <a:fillRect/>
          </a:stretch>
        </p:blipFill>
        <p:spPr>
          <a:xfrm>
            <a:off x="0" y="-1"/>
            <a:ext cx="12192000" cy="6854641"/>
          </a:xfrm>
          <a:ln w="76200">
            <a:solidFill>
              <a:srgbClr val="C00000"/>
            </a:solidFill>
          </a:ln>
        </p:spPr>
      </p:pic>
    </p:spTree>
    <p:extLst>
      <p:ext uri="{BB962C8B-B14F-4D97-AF65-F5344CB8AC3E}">
        <p14:creationId xmlns:p14="http://schemas.microsoft.com/office/powerpoint/2010/main" val="341828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A close up of a rock&#10;&#10;Description automatically generated">
            <a:extLst>
              <a:ext uri="{FF2B5EF4-FFF2-40B4-BE49-F238E27FC236}">
                <a16:creationId xmlns:a16="http://schemas.microsoft.com/office/drawing/2014/main" id="{8976D276-DE6B-471E-A12D-9CCDA40385E9}"/>
              </a:ext>
            </a:extLst>
          </p:cNvPr>
          <p:cNvPicPr>
            <a:picLocks noGrp="1" noChangeAspect="1"/>
          </p:cNvPicPr>
          <p:nvPr>
            <p:ph idx="1"/>
          </p:nvPr>
        </p:nvPicPr>
        <p:blipFill rotWithShape="1">
          <a:blip r:embed="rId3"/>
          <a:srcRect t="12172" b="3241"/>
          <a:stretch/>
        </p:blipFill>
        <p:spPr>
          <a:xfrm>
            <a:off x="20" y="10"/>
            <a:ext cx="12191980" cy="6857990"/>
          </a:xfrm>
          <a:prstGeom prst="rect">
            <a:avLst/>
          </a:prstGeom>
        </p:spPr>
      </p:pic>
    </p:spTree>
    <p:extLst>
      <p:ext uri="{BB962C8B-B14F-4D97-AF65-F5344CB8AC3E}">
        <p14:creationId xmlns:p14="http://schemas.microsoft.com/office/powerpoint/2010/main" val="2277060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2"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4" name="Rectangle 13">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C81D9-F712-4EBB-9E5D-8360E0DBD1A3}"/>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7200" b="1" cap="all" dirty="0"/>
              <a:t>BEFORE TIME…</a:t>
            </a:r>
          </a:p>
        </p:txBody>
      </p:sp>
      <p:sp>
        <p:nvSpPr>
          <p:cNvPr id="16"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pic>
        <p:nvPicPr>
          <p:cNvPr id="7" name="Content Placeholder 3">
            <a:extLst>
              <a:ext uri="{FF2B5EF4-FFF2-40B4-BE49-F238E27FC236}">
                <a16:creationId xmlns:a16="http://schemas.microsoft.com/office/drawing/2014/main" id="{70897E3C-C9A4-45C4-8CE0-CCE5FA32B91B}"/>
              </a:ext>
            </a:extLst>
          </p:cNvPr>
          <p:cNvPicPr>
            <a:picLocks noGrp="1" noChangeAspect="1"/>
          </p:cNvPicPr>
          <p:nvPr>
            <p:ph idx="1"/>
          </p:nvPr>
        </p:nvPicPr>
        <p:blipFill>
          <a:blip r:embed="rId2"/>
          <a:stretch>
            <a:fillRect/>
          </a:stretch>
        </p:blipFill>
        <p:spPr>
          <a:xfrm>
            <a:off x="1379023" y="1406388"/>
            <a:ext cx="5659222" cy="4244416"/>
          </a:xfrm>
          <a:prstGeom prst="rect">
            <a:avLst/>
          </a:prstGeom>
          <a:ln w="76200">
            <a:solidFill>
              <a:srgbClr val="C00000"/>
            </a:solidFill>
          </a:ln>
        </p:spPr>
      </p:pic>
    </p:spTree>
    <p:extLst>
      <p:ext uri="{BB962C8B-B14F-4D97-AF65-F5344CB8AC3E}">
        <p14:creationId xmlns:p14="http://schemas.microsoft.com/office/powerpoint/2010/main" val="1548018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1"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3" name="Rectangle 12">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FFEB1-08BE-479C-8279-0D5321F4F93C}"/>
              </a:ext>
            </a:extLst>
          </p:cNvPr>
          <p:cNvSpPr>
            <a:spLocks noGrp="1"/>
          </p:cNvSpPr>
          <p:nvPr>
            <p:ph type="title"/>
          </p:nvPr>
        </p:nvSpPr>
        <p:spPr>
          <a:xfrm>
            <a:off x="7975076" y="634028"/>
            <a:ext cx="3940404" cy="3732835"/>
          </a:xfrm>
        </p:spPr>
        <p:txBody>
          <a:bodyPr vert="horz" lIns="91440" tIns="45720" rIns="91440" bIns="45720" rtlCol="0" anchor="b">
            <a:normAutofit/>
          </a:bodyPr>
          <a:lstStyle/>
          <a:p>
            <a:pPr algn="ctr"/>
            <a:r>
              <a:rPr lang="en-US" sz="7200" b="1" cap="all" dirty="0"/>
              <a:t>YOU COVERED</a:t>
            </a:r>
            <a:br>
              <a:rPr lang="en-US" sz="7200" b="1" cap="all" dirty="0"/>
            </a:br>
            <a:r>
              <a:rPr lang="en-US" sz="7200" b="1" cap="all" dirty="0"/>
              <a:t>ME</a:t>
            </a:r>
          </a:p>
        </p:txBody>
      </p:sp>
      <p:sp>
        <p:nvSpPr>
          <p:cNvPr id="15"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17"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pic>
        <p:nvPicPr>
          <p:cNvPr id="4" name="Content Placeholder 3">
            <a:extLst>
              <a:ext uri="{FF2B5EF4-FFF2-40B4-BE49-F238E27FC236}">
                <a16:creationId xmlns:a16="http://schemas.microsoft.com/office/drawing/2014/main" id="{FEB13CD6-B2A4-4899-8FB3-B2A0663091ED}"/>
              </a:ext>
            </a:extLst>
          </p:cNvPr>
          <p:cNvPicPr>
            <a:picLocks noGrp="1" noChangeAspect="1"/>
          </p:cNvPicPr>
          <p:nvPr>
            <p:ph idx="1"/>
          </p:nvPr>
        </p:nvPicPr>
        <p:blipFill>
          <a:blip r:embed="rId2"/>
          <a:stretch>
            <a:fillRect/>
          </a:stretch>
        </p:blipFill>
        <p:spPr>
          <a:xfrm>
            <a:off x="1379023" y="1399314"/>
            <a:ext cx="5659222" cy="4258564"/>
          </a:xfrm>
          <a:prstGeom prst="rect">
            <a:avLst/>
          </a:prstGeom>
          <a:ln w="76200">
            <a:solidFill>
              <a:srgbClr val="C00000"/>
            </a:solidFill>
          </a:ln>
        </p:spPr>
      </p:pic>
    </p:spTree>
    <p:extLst>
      <p:ext uri="{BB962C8B-B14F-4D97-AF65-F5344CB8AC3E}">
        <p14:creationId xmlns:p14="http://schemas.microsoft.com/office/powerpoint/2010/main" val="2441769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96CF-D020-4E3D-9BC2-AD851DD474A9}"/>
              </a:ext>
            </a:extLst>
          </p:cNvPr>
          <p:cNvSpPr>
            <a:spLocks noGrp="1"/>
          </p:cNvSpPr>
          <p:nvPr>
            <p:ph type="ctrTitle"/>
          </p:nvPr>
        </p:nvSpPr>
        <p:spPr/>
        <p:txBody>
          <a:bodyPr/>
          <a:lstStyle/>
          <a:p>
            <a:r>
              <a:rPr lang="en-US" sz="9600" dirty="0">
                <a:latin typeface="Arial Black" panose="020B0A04020102020204" pitchFamily="34" charset="0"/>
              </a:rPr>
              <a:t>FRAMED</a:t>
            </a:r>
          </a:p>
        </p:txBody>
      </p:sp>
      <p:sp>
        <p:nvSpPr>
          <p:cNvPr id="3" name="Subtitle 2">
            <a:extLst>
              <a:ext uri="{FF2B5EF4-FFF2-40B4-BE49-F238E27FC236}">
                <a16:creationId xmlns:a16="http://schemas.microsoft.com/office/drawing/2014/main" id="{EFF1AC57-7FEC-491B-A40C-8ED498713473}"/>
              </a:ext>
            </a:extLst>
          </p:cNvPr>
          <p:cNvSpPr>
            <a:spLocks noGrp="1"/>
          </p:cNvSpPr>
          <p:nvPr>
            <p:ph type="subTitle" idx="1"/>
          </p:nvPr>
        </p:nvSpPr>
        <p:spPr/>
        <p:txBody>
          <a:bodyPr>
            <a:noAutofit/>
          </a:bodyPr>
          <a:lstStyle/>
          <a:p>
            <a:r>
              <a:rPr lang="en-US" sz="4800" dirty="0">
                <a:solidFill>
                  <a:srgbClr val="C00000"/>
                </a:solidFill>
                <a:latin typeface="Arial Black" panose="020B0A04020102020204" pitchFamily="34" charset="0"/>
              </a:rPr>
              <a:t>FRAME BY FRAME</a:t>
            </a:r>
          </a:p>
        </p:txBody>
      </p:sp>
    </p:spTree>
    <p:extLst>
      <p:ext uri="{BB962C8B-B14F-4D97-AF65-F5344CB8AC3E}">
        <p14:creationId xmlns:p14="http://schemas.microsoft.com/office/powerpoint/2010/main" val="1692122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9"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30"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32" name="Rectangle 31">
            <a:extLst>
              <a:ext uri="{FF2B5EF4-FFF2-40B4-BE49-F238E27FC236}">
                <a16:creationId xmlns:a16="http://schemas.microsoft.com/office/drawing/2014/main" id="{B3189E96-BAB8-42BA-BBBA-9B68380CD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8DC87-FFA7-4A3A-BAFF-71DD6E77151E}"/>
              </a:ext>
            </a:extLst>
          </p:cNvPr>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sz="7200" b="1" cap="all" dirty="0">
                <a:latin typeface="Arial Black" panose="020B0A04020102020204" pitchFamily="34" charset="0"/>
              </a:rPr>
              <a:t>LOOK TO SEE…</a:t>
            </a:r>
          </a:p>
        </p:txBody>
      </p:sp>
      <p:sp>
        <p:nvSpPr>
          <p:cNvPr id="34" name="Freeform 6">
            <a:extLst>
              <a:ext uri="{FF2B5EF4-FFF2-40B4-BE49-F238E27FC236}">
                <a16:creationId xmlns:a16="http://schemas.microsoft.com/office/drawing/2014/main" id="{313B5508-F7A1-4A96-903D-8B2D863C6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36" name="Freeform 6">
            <a:extLst>
              <a:ext uri="{FF2B5EF4-FFF2-40B4-BE49-F238E27FC236}">
                <a16:creationId xmlns:a16="http://schemas.microsoft.com/office/drawing/2014/main" id="{8FD4F0ED-A65E-4E99-B5FC-6296FAC47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pic>
        <p:nvPicPr>
          <p:cNvPr id="25" name="Content Placeholder 4" descr="A young person sitting in front of a window&#10;&#10;Description automatically generated">
            <a:extLst>
              <a:ext uri="{FF2B5EF4-FFF2-40B4-BE49-F238E27FC236}">
                <a16:creationId xmlns:a16="http://schemas.microsoft.com/office/drawing/2014/main" id="{28FC020E-2AB7-4F6E-8BF1-E1770586C4C5}"/>
              </a:ext>
            </a:extLst>
          </p:cNvPr>
          <p:cNvPicPr>
            <a:picLocks noGrp="1" noChangeAspect="1"/>
          </p:cNvPicPr>
          <p:nvPr>
            <p:ph idx="1"/>
          </p:nvPr>
        </p:nvPicPr>
        <p:blipFill rotWithShape="1">
          <a:blip r:embed="rId2"/>
          <a:srcRect r="10525"/>
          <a:stretch/>
        </p:blipFill>
        <p:spPr>
          <a:xfrm>
            <a:off x="2001727" y="1333221"/>
            <a:ext cx="2947020" cy="4391574"/>
          </a:xfrm>
          <a:prstGeom prst="rect">
            <a:avLst/>
          </a:prstGeom>
          <a:solidFill>
            <a:srgbClr val="FFC000"/>
          </a:solidFill>
        </p:spPr>
      </p:pic>
    </p:spTree>
    <p:extLst>
      <p:ext uri="{BB962C8B-B14F-4D97-AF65-F5344CB8AC3E}">
        <p14:creationId xmlns:p14="http://schemas.microsoft.com/office/powerpoint/2010/main" val="3478654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2"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4" name="Rectangle 13">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E1023-44EF-4D29-AD22-C38BD1C8970E}"/>
              </a:ext>
            </a:extLst>
          </p:cNvPr>
          <p:cNvSpPr>
            <a:spLocks noGrp="1"/>
          </p:cNvSpPr>
          <p:nvPr>
            <p:ph type="title"/>
          </p:nvPr>
        </p:nvSpPr>
        <p:spPr>
          <a:xfrm>
            <a:off x="8154186" y="634028"/>
            <a:ext cx="3355942" cy="3732835"/>
          </a:xfrm>
          <a:ln w="76200">
            <a:solidFill>
              <a:srgbClr val="C00000"/>
            </a:solidFill>
          </a:ln>
        </p:spPr>
        <p:txBody>
          <a:bodyPr vert="horz" lIns="91440" tIns="45720" rIns="91440" bIns="45720" rtlCol="0" anchor="b">
            <a:normAutofit/>
          </a:bodyPr>
          <a:lstStyle/>
          <a:p>
            <a:pPr algn="ctr"/>
            <a:r>
              <a:rPr lang="en-US" sz="8000" b="1" cap="all" dirty="0"/>
              <a:t>FRAME THE DAY!</a:t>
            </a:r>
          </a:p>
        </p:txBody>
      </p:sp>
      <p:sp>
        <p:nvSpPr>
          <p:cNvPr id="16"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pic>
        <p:nvPicPr>
          <p:cNvPr id="5" name="Content Placeholder 4" descr="A person standing in front of a window&#10;&#10;Description automatically generated">
            <a:extLst>
              <a:ext uri="{FF2B5EF4-FFF2-40B4-BE49-F238E27FC236}">
                <a16:creationId xmlns:a16="http://schemas.microsoft.com/office/drawing/2014/main" id="{8E35A5D1-DA0F-4CE9-9C93-3294418E899D}"/>
              </a:ext>
            </a:extLst>
          </p:cNvPr>
          <p:cNvPicPr>
            <a:picLocks noGrp="1" noChangeAspect="1"/>
          </p:cNvPicPr>
          <p:nvPr>
            <p:ph idx="1"/>
          </p:nvPr>
        </p:nvPicPr>
        <p:blipFill>
          <a:blip r:embed="rId2"/>
          <a:stretch>
            <a:fillRect/>
          </a:stretch>
        </p:blipFill>
        <p:spPr>
          <a:xfrm>
            <a:off x="2567818" y="1340841"/>
            <a:ext cx="3281632" cy="4375510"/>
          </a:xfrm>
          <a:prstGeom prst="rect">
            <a:avLst/>
          </a:prstGeom>
        </p:spPr>
      </p:pic>
    </p:spTree>
    <p:extLst>
      <p:ext uri="{BB962C8B-B14F-4D97-AF65-F5344CB8AC3E}">
        <p14:creationId xmlns:p14="http://schemas.microsoft.com/office/powerpoint/2010/main" val="2459374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2"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4" name="Rectangle 13">
            <a:extLst>
              <a:ext uri="{FF2B5EF4-FFF2-40B4-BE49-F238E27FC236}">
                <a16:creationId xmlns:a16="http://schemas.microsoft.com/office/drawing/2014/main" id="{992EE89B-1E5B-406B-8DEE-3AB563006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42764-9793-4219-AE4B-14EEC13591CF}"/>
              </a:ext>
            </a:extLst>
          </p:cNvPr>
          <p:cNvSpPr>
            <a:spLocks noGrp="1"/>
          </p:cNvSpPr>
          <p:nvPr>
            <p:ph type="title"/>
          </p:nvPr>
        </p:nvSpPr>
        <p:spPr>
          <a:xfrm>
            <a:off x="8154186" y="634028"/>
            <a:ext cx="3355942" cy="3732835"/>
          </a:xfrm>
          <a:ln w="76200">
            <a:solidFill>
              <a:srgbClr val="C00000"/>
            </a:solidFill>
          </a:ln>
        </p:spPr>
        <p:txBody>
          <a:bodyPr vert="horz" lIns="91440" tIns="45720" rIns="91440" bIns="45720" rtlCol="0" anchor="b">
            <a:normAutofit fontScale="90000"/>
          </a:bodyPr>
          <a:lstStyle/>
          <a:p>
            <a:pPr algn="ctr"/>
            <a:r>
              <a:rPr lang="en-US" sz="7200" b="1" cap="all" dirty="0"/>
              <a:t>GOD HAS YOUR LAYOUT!</a:t>
            </a:r>
          </a:p>
        </p:txBody>
      </p:sp>
      <p:sp>
        <p:nvSpPr>
          <p:cNvPr id="16" name="Freeform 6">
            <a:extLst>
              <a:ext uri="{FF2B5EF4-FFF2-40B4-BE49-F238E27FC236}">
                <a16:creationId xmlns:a16="http://schemas.microsoft.com/office/drawing/2014/main" id="{3EF1730D-C088-41F4-80BD-A7B56469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7BB4F96C-BA00-4CC8-BE7E-12D8C4EC8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pic>
        <p:nvPicPr>
          <p:cNvPr id="5" name="Content Placeholder 4" descr="A living room&#10;&#10;Description automatically generated">
            <a:extLst>
              <a:ext uri="{FF2B5EF4-FFF2-40B4-BE49-F238E27FC236}">
                <a16:creationId xmlns:a16="http://schemas.microsoft.com/office/drawing/2014/main" id="{FE6CEACC-E49A-468B-B388-9BD9D775A83D}"/>
              </a:ext>
            </a:extLst>
          </p:cNvPr>
          <p:cNvPicPr>
            <a:picLocks noGrp="1" noChangeAspect="1"/>
          </p:cNvPicPr>
          <p:nvPr>
            <p:ph idx="1"/>
          </p:nvPr>
        </p:nvPicPr>
        <p:blipFill>
          <a:blip r:embed="rId2"/>
          <a:stretch>
            <a:fillRect/>
          </a:stretch>
        </p:blipFill>
        <p:spPr>
          <a:xfrm>
            <a:off x="1379023" y="1406388"/>
            <a:ext cx="5659222" cy="4244416"/>
          </a:xfrm>
          <a:prstGeom prst="rect">
            <a:avLst/>
          </a:prstGeom>
        </p:spPr>
      </p:pic>
    </p:spTree>
    <p:extLst>
      <p:ext uri="{BB962C8B-B14F-4D97-AF65-F5344CB8AC3E}">
        <p14:creationId xmlns:p14="http://schemas.microsoft.com/office/powerpoint/2010/main" val="3909054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generated with high confidence">
            <a:extLst>
              <a:ext uri="{FF2B5EF4-FFF2-40B4-BE49-F238E27FC236}">
                <a16:creationId xmlns:a16="http://schemas.microsoft.com/office/drawing/2014/main" id="{E563C079-9864-4FE1-AC2E-0A4971A512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392" b="1608"/>
          <a:stretch/>
        </p:blipFill>
        <p:spPr>
          <a:xfrm>
            <a:off x="20" y="10"/>
            <a:ext cx="12191980" cy="6857990"/>
          </a:xfrm>
          <a:prstGeom prst="rect">
            <a:avLst/>
          </a:prstGeom>
        </p:spPr>
      </p:pic>
    </p:spTree>
    <p:extLst>
      <p:ext uri="{BB962C8B-B14F-4D97-AF65-F5344CB8AC3E}">
        <p14:creationId xmlns:p14="http://schemas.microsoft.com/office/powerpoint/2010/main" val="970294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2">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4">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Content Placeholder 4">
            <a:extLst>
              <a:ext uri="{FF2B5EF4-FFF2-40B4-BE49-F238E27FC236}">
                <a16:creationId xmlns:a16="http://schemas.microsoft.com/office/drawing/2014/main" id="{55B4D12B-FF2D-4EA3-BDD7-EA46EC336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416" y="643467"/>
            <a:ext cx="5278140" cy="5278140"/>
          </a:xfrm>
          <a:prstGeom prst="rect">
            <a:avLst/>
          </a:prstGeom>
          <a:ln w="76200">
            <a:solidFill>
              <a:srgbClr val="C00000"/>
            </a:solidFill>
          </a:ln>
        </p:spPr>
      </p:pic>
      <p:sp>
        <p:nvSpPr>
          <p:cNvPr id="2" name="Title 1">
            <a:extLst>
              <a:ext uri="{FF2B5EF4-FFF2-40B4-BE49-F238E27FC236}">
                <a16:creationId xmlns:a16="http://schemas.microsoft.com/office/drawing/2014/main" id="{978D1273-2F30-4D31-84B4-09517F24F4F7}"/>
              </a:ext>
            </a:extLst>
          </p:cNvPr>
          <p:cNvSpPr>
            <a:spLocks noGrp="1"/>
          </p:cNvSpPr>
          <p:nvPr>
            <p:ph type="title"/>
          </p:nvPr>
        </p:nvSpPr>
        <p:spPr>
          <a:xfrm>
            <a:off x="750242" y="632990"/>
            <a:ext cx="4062643" cy="1043409"/>
          </a:xfrm>
        </p:spPr>
        <p:txBody>
          <a:bodyPr>
            <a:normAutofit/>
          </a:bodyPr>
          <a:lstStyle/>
          <a:p>
            <a:r>
              <a:rPr lang="en-US" sz="3600">
                <a:latin typeface="Arial Black" panose="020B0A04020102020204" pitchFamily="34" charset="0"/>
              </a:rPr>
              <a:t>THE DECREE…</a:t>
            </a:r>
          </a:p>
        </p:txBody>
      </p:sp>
      <p:sp>
        <p:nvSpPr>
          <p:cNvPr id="22" name="Content Placeholder 9"/>
          <p:cNvSpPr>
            <a:spLocks noGrp="1"/>
          </p:cNvSpPr>
          <p:nvPr>
            <p:ph idx="1"/>
          </p:nvPr>
        </p:nvSpPr>
        <p:spPr>
          <a:xfrm>
            <a:off x="518474" y="1774372"/>
            <a:ext cx="4064409" cy="2754086"/>
          </a:xfrm>
        </p:spPr>
        <p:txBody>
          <a:bodyPr anchor="t">
            <a:normAutofit/>
          </a:bodyPr>
          <a:lstStyle/>
          <a:p>
            <a:pPr marL="0" indent="0">
              <a:buNone/>
            </a:pPr>
            <a:r>
              <a:rPr lang="en-US" sz="2400" dirty="0">
                <a:latin typeface="Arial Black" panose="020B0A04020102020204" pitchFamily="34" charset="0"/>
              </a:rPr>
              <a:t>GAZAR —                                   to cut,                         to divide,                             to cut down,                     to cut off,                         to cut in two,                         to snatch,                   to decree</a:t>
            </a:r>
          </a:p>
          <a:p>
            <a:pPr marL="0" indent="0">
              <a:buNone/>
            </a:pPr>
            <a:endParaRPr lang="en-US" sz="1800" dirty="0"/>
          </a:p>
        </p:txBody>
      </p:sp>
    </p:spTree>
    <p:extLst>
      <p:ext uri="{BB962C8B-B14F-4D97-AF65-F5344CB8AC3E}">
        <p14:creationId xmlns:p14="http://schemas.microsoft.com/office/powerpoint/2010/main" val="251378804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2746EB9-90EF-4B05-A108-ACFB3FC608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16" name="Rectangle 15">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15B4BF-9445-4928-8CB0-2B03A7A0E97A}"/>
              </a:ext>
            </a:extLst>
          </p:cNvPr>
          <p:cNvSpPr>
            <a:spLocks noGrp="1"/>
          </p:cNvSpPr>
          <p:nvPr>
            <p:ph type="title"/>
          </p:nvPr>
        </p:nvSpPr>
        <p:spPr>
          <a:xfrm>
            <a:off x="774700" y="762000"/>
            <a:ext cx="3759200" cy="3340100"/>
          </a:xfrm>
          <a:ln w="76200">
            <a:solidFill>
              <a:srgbClr val="C00000"/>
            </a:solidFill>
          </a:ln>
        </p:spPr>
        <p:txBody>
          <a:bodyPr>
            <a:normAutofit/>
          </a:bodyPr>
          <a:lstStyle/>
          <a:p>
            <a:br>
              <a:rPr lang="en-US" dirty="0">
                <a:solidFill>
                  <a:srgbClr val="FFFFFF"/>
                </a:solidFill>
              </a:rPr>
            </a:br>
            <a:r>
              <a:rPr lang="en-US" dirty="0">
                <a:solidFill>
                  <a:srgbClr val="FFFFFF"/>
                </a:solidFill>
                <a:latin typeface="Arial Black" panose="020B0A04020102020204" pitchFamily="34" charset="0"/>
              </a:rPr>
              <a:t>DECREE: </a:t>
            </a:r>
            <a:r>
              <a:rPr lang="en-US" i="1" dirty="0">
                <a:solidFill>
                  <a:srgbClr val="FFFFFF"/>
                </a:solidFill>
                <a:latin typeface="Arial Black" panose="020B0A04020102020204" pitchFamily="34" charset="0"/>
              </a:rPr>
              <a:t>To judge; to divide.</a:t>
            </a:r>
            <a:br>
              <a:rPr lang="en-US" dirty="0">
                <a:solidFill>
                  <a:srgbClr val="FFFFFF"/>
                </a:solidFill>
                <a:latin typeface="Arial Black" panose="020B0A04020102020204" pitchFamily="34" charset="0"/>
              </a:rPr>
            </a:br>
            <a:endParaRPr lang="en-US" dirty="0">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55BD954-6890-43B7-8F7A-06EBAE579563}"/>
              </a:ext>
            </a:extLst>
          </p:cNvPr>
          <p:cNvSpPr>
            <a:spLocks noGrp="1"/>
          </p:cNvSpPr>
          <p:nvPr>
            <p:ph idx="1"/>
          </p:nvPr>
        </p:nvSpPr>
        <p:spPr>
          <a:xfrm>
            <a:off x="7658103" y="795548"/>
            <a:ext cx="3759198" cy="5275603"/>
          </a:xfrm>
        </p:spPr>
        <p:txBody>
          <a:bodyPr anchor="ctr">
            <a:normAutofit/>
          </a:bodyPr>
          <a:lstStyle/>
          <a:p>
            <a:pPr marL="0" indent="0">
              <a:buNone/>
            </a:pPr>
            <a:r>
              <a:rPr lang="en-US" sz="2000" b="1" dirty="0"/>
              <a:t>1. Judicial decision, or determination of a litigated cause; as a decree of the court of chancery. The decision of a court of equity is called a decree; that of a court of law, a judgment.</a:t>
            </a:r>
          </a:p>
          <a:p>
            <a:pPr marL="0" indent="0">
              <a:buNone/>
            </a:pPr>
            <a:r>
              <a:rPr lang="en-US" sz="2000" b="1" dirty="0"/>
              <a:t>2. In the civil law, a determination or judgment of the emperor on a suit between parties.</a:t>
            </a:r>
          </a:p>
          <a:p>
            <a:pPr marL="0" indent="0">
              <a:buNone/>
            </a:pPr>
            <a:r>
              <a:rPr lang="en-US" sz="2000" b="1" dirty="0"/>
              <a:t>3. An edict or law made by a council for regulating any business within their jurisdiction; as the decrees of ecclesiastical councils.</a:t>
            </a:r>
          </a:p>
          <a:p>
            <a:pPr marL="0" indent="0">
              <a:buNone/>
            </a:pPr>
            <a:endParaRPr lang="en-US" sz="2000" dirty="0"/>
          </a:p>
        </p:txBody>
      </p:sp>
    </p:spTree>
    <p:extLst>
      <p:ext uri="{BB962C8B-B14F-4D97-AF65-F5344CB8AC3E}">
        <p14:creationId xmlns:p14="http://schemas.microsoft.com/office/powerpoint/2010/main" val="2601975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1">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13">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8" name="Graphic 6">
            <a:extLst>
              <a:ext uri="{FF2B5EF4-FFF2-40B4-BE49-F238E27FC236}">
                <a16:creationId xmlns:a16="http://schemas.microsoft.com/office/drawing/2014/main" id="{98F6780A-F3CC-4F29-8454-4FA839FC9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29" name="Rectangle 15">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A27F1F-B719-4A48-81A2-E5B81E8E38D6}"/>
              </a:ext>
            </a:extLst>
          </p:cNvPr>
          <p:cNvSpPr>
            <a:spLocks noGrp="1"/>
          </p:cNvSpPr>
          <p:nvPr>
            <p:ph type="title"/>
          </p:nvPr>
        </p:nvSpPr>
        <p:spPr>
          <a:xfrm>
            <a:off x="774700" y="762000"/>
            <a:ext cx="3759200" cy="3340100"/>
          </a:xfrm>
          <a:ln w="76200">
            <a:solidFill>
              <a:srgbClr val="C00000"/>
            </a:solidFill>
          </a:ln>
        </p:spPr>
        <p:txBody>
          <a:bodyPr>
            <a:normAutofit/>
          </a:bodyPr>
          <a:lstStyle/>
          <a:p>
            <a:br>
              <a:rPr lang="en-US" dirty="0">
                <a:solidFill>
                  <a:srgbClr val="FFFFFF"/>
                </a:solidFill>
                <a:latin typeface="Arial Black" panose="020B0A04020102020204" pitchFamily="34" charset="0"/>
              </a:rPr>
            </a:br>
            <a:r>
              <a:rPr lang="en-US" dirty="0">
                <a:solidFill>
                  <a:srgbClr val="FFFFFF"/>
                </a:solidFill>
                <a:latin typeface="Arial Black" panose="020B0A04020102020204" pitchFamily="34" charset="0"/>
              </a:rPr>
              <a:t>DECREE: </a:t>
            </a:r>
            <a:r>
              <a:rPr lang="en-US" i="1" dirty="0">
                <a:solidFill>
                  <a:srgbClr val="FFFFFF"/>
                </a:solidFill>
                <a:latin typeface="Arial Black" panose="020B0A04020102020204" pitchFamily="34" charset="0"/>
              </a:rPr>
              <a:t>To judge; to divide.</a:t>
            </a:r>
            <a:br>
              <a:rPr lang="en-US" dirty="0">
                <a:solidFill>
                  <a:srgbClr val="FFFFFF"/>
                </a:solidFill>
                <a:latin typeface="Arial Black" panose="020B0A04020102020204" pitchFamily="34" charset="0"/>
              </a:rPr>
            </a:br>
            <a:endParaRPr lang="en-US" dirty="0">
              <a:solidFill>
                <a:srgbClr val="FFFFFF"/>
              </a:solidFill>
            </a:endParaRPr>
          </a:p>
        </p:txBody>
      </p:sp>
      <p:sp>
        <p:nvSpPr>
          <p:cNvPr id="3" name="Content Placeholder 2">
            <a:extLst>
              <a:ext uri="{FF2B5EF4-FFF2-40B4-BE49-F238E27FC236}">
                <a16:creationId xmlns:a16="http://schemas.microsoft.com/office/drawing/2014/main" id="{3B7E0177-7EC8-4311-B7F3-EB482BD0A8D7}"/>
              </a:ext>
            </a:extLst>
          </p:cNvPr>
          <p:cNvSpPr>
            <a:spLocks noGrp="1"/>
          </p:cNvSpPr>
          <p:nvPr>
            <p:ph idx="1"/>
          </p:nvPr>
        </p:nvSpPr>
        <p:spPr>
          <a:xfrm>
            <a:off x="7658103" y="795548"/>
            <a:ext cx="3759198" cy="5275603"/>
          </a:xfrm>
        </p:spPr>
        <p:txBody>
          <a:bodyPr anchor="ctr">
            <a:normAutofit/>
          </a:bodyPr>
          <a:lstStyle/>
          <a:p>
            <a:pPr marL="0" indent="0">
              <a:buNone/>
            </a:pPr>
            <a:r>
              <a:rPr lang="en-US" sz="2000" b="1" dirty="0"/>
              <a:t>4. In general, an order, edict or law made by a superior as a rule to govern inferiors.</a:t>
            </a:r>
          </a:p>
          <a:p>
            <a:pPr marL="0" indent="0">
              <a:buNone/>
            </a:pPr>
            <a:r>
              <a:rPr lang="en-US" sz="2000" b="1" dirty="0"/>
              <a:t>There went a decree from Cesar Augustus, that all the world should be taxed. Luke 2.</a:t>
            </a:r>
          </a:p>
          <a:p>
            <a:pPr marL="0" indent="0">
              <a:buNone/>
            </a:pPr>
            <a:r>
              <a:rPr lang="en-US" sz="2000" b="1" dirty="0"/>
              <a:t>5. Established law, or rule.</a:t>
            </a:r>
          </a:p>
          <a:p>
            <a:pPr marL="0" indent="0">
              <a:buNone/>
            </a:pPr>
            <a:r>
              <a:rPr lang="en-US" sz="2000" b="1" dirty="0"/>
              <a:t>He made a decree for the rain. Job 20:28.</a:t>
            </a:r>
          </a:p>
          <a:p>
            <a:pPr marL="0" indent="0">
              <a:buNone/>
            </a:pPr>
            <a:r>
              <a:rPr lang="en-US" sz="2000" b="1" dirty="0"/>
              <a:t>6. In theology, predetermined purpose of God; the purpose or determination of an immutable Being, whose plan of operations is, like himself, unchangeable.</a:t>
            </a:r>
          </a:p>
          <a:p>
            <a:pPr marL="0" indent="0">
              <a:buNone/>
            </a:pPr>
            <a:endParaRPr lang="en-US" sz="2000" dirty="0"/>
          </a:p>
        </p:txBody>
      </p:sp>
    </p:spTree>
    <p:extLst>
      <p:ext uri="{BB962C8B-B14F-4D97-AF65-F5344CB8AC3E}">
        <p14:creationId xmlns:p14="http://schemas.microsoft.com/office/powerpoint/2010/main" val="370152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96CF-D020-4E3D-9BC2-AD851DD474A9}"/>
              </a:ext>
            </a:extLst>
          </p:cNvPr>
          <p:cNvSpPr>
            <a:spLocks noGrp="1"/>
          </p:cNvSpPr>
          <p:nvPr>
            <p:ph type="ctrTitle"/>
          </p:nvPr>
        </p:nvSpPr>
        <p:spPr/>
        <p:txBody>
          <a:bodyPr/>
          <a:lstStyle/>
          <a:p>
            <a:r>
              <a:rPr lang="en-US" sz="9600" dirty="0">
                <a:latin typeface="Arial Black" panose="020B0A04020102020204" pitchFamily="34" charset="0"/>
              </a:rPr>
              <a:t>FRAMED</a:t>
            </a:r>
          </a:p>
        </p:txBody>
      </p:sp>
      <p:sp>
        <p:nvSpPr>
          <p:cNvPr id="3" name="Subtitle 2">
            <a:extLst>
              <a:ext uri="{FF2B5EF4-FFF2-40B4-BE49-F238E27FC236}">
                <a16:creationId xmlns:a16="http://schemas.microsoft.com/office/drawing/2014/main" id="{EFF1AC57-7FEC-491B-A40C-8ED498713473}"/>
              </a:ext>
            </a:extLst>
          </p:cNvPr>
          <p:cNvSpPr>
            <a:spLocks noGrp="1"/>
          </p:cNvSpPr>
          <p:nvPr>
            <p:ph type="subTitle" idx="1"/>
          </p:nvPr>
        </p:nvSpPr>
        <p:spPr/>
        <p:txBody>
          <a:bodyPr>
            <a:noAutofit/>
          </a:bodyPr>
          <a:lstStyle/>
          <a:p>
            <a:r>
              <a:rPr lang="en-US" sz="4800" dirty="0">
                <a:solidFill>
                  <a:srgbClr val="C00000"/>
                </a:solidFill>
                <a:latin typeface="Arial Black" panose="020B0A04020102020204" pitchFamily="34" charset="0"/>
              </a:rPr>
              <a:t>FRAME BY FRAME</a:t>
            </a:r>
          </a:p>
        </p:txBody>
      </p:sp>
    </p:spTree>
    <p:extLst>
      <p:ext uri="{BB962C8B-B14F-4D97-AF65-F5344CB8AC3E}">
        <p14:creationId xmlns:p14="http://schemas.microsoft.com/office/powerpoint/2010/main" val="2812690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2AC3-069A-452D-AD38-90F2E5CD34AC}"/>
              </a:ext>
            </a:extLst>
          </p:cNvPr>
          <p:cNvSpPr>
            <a:spLocks noGrp="1"/>
          </p:cNvSpPr>
          <p:nvPr>
            <p:ph type="title"/>
          </p:nvPr>
        </p:nvSpPr>
        <p:spPr/>
        <p:txBody>
          <a:bodyPr>
            <a:normAutofit fontScale="90000"/>
          </a:bodyPr>
          <a:lstStyle/>
          <a:p>
            <a:br>
              <a:rPr lang="en-US" b="1" dirty="0"/>
            </a:br>
            <a:br>
              <a:rPr lang="en-US" b="1" dirty="0"/>
            </a:br>
            <a:br>
              <a:rPr lang="en-US" b="1" dirty="0"/>
            </a:br>
            <a:br>
              <a:rPr lang="en-US" b="1" dirty="0"/>
            </a:br>
            <a:r>
              <a:rPr lang="en-US" b="1" dirty="0">
                <a:latin typeface="AR JULIAN" panose="02000000000000000000" pitchFamily="2" charset="0"/>
              </a:rPr>
              <a:t>THE DECREE:</a:t>
            </a:r>
            <a:br>
              <a:rPr lang="en-US" b="1" dirty="0">
                <a:latin typeface="AR JULIAN" panose="02000000000000000000" pitchFamily="2" charset="0"/>
              </a:rPr>
            </a:br>
            <a:r>
              <a:rPr lang="en-US" b="1" dirty="0">
                <a:latin typeface="AR JULIAN" panose="02000000000000000000" pitchFamily="2" charset="0"/>
              </a:rPr>
              <a:t>The predetermined purpose of God; the purpose or determination of an immutable Being, whose plan of operations is, like himself, unchangeable</a:t>
            </a:r>
            <a:br>
              <a:rPr lang="en-US" dirty="0">
                <a:latin typeface="AR JULIAN" panose="02000000000000000000" pitchFamily="2" charset="0"/>
              </a:rPr>
            </a:br>
            <a:endParaRPr lang="en-US" dirty="0">
              <a:latin typeface="AR JULIAN" panose="02000000000000000000" pitchFamily="2" charset="0"/>
            </a:endParaRPr>
          </a:p>
        </p:txBody>
      </p:sp>
      <p:sp>
        <p:nvSpPr>
          <p:cNvPr id="3" name="Content Placeholder 2">
            <a:extLst>
              <a:ext uri="{FF2B5EF4-FFF2-40B4-BE49-F238E27FC236}">
                <a16:creationId xmlns:a16="http://schemas.microsoft.com/office/drawing/2014/main" id="{EDA1F989-9F1F-4172-B21A-BFD54570E9A7}"/>
              </a:ext>
            </a:extLst>
          </p:cNvPr>
          <p:cNvSpPr>
            <a:spLocks noGrp="1"/>
          </p:cNvSpPr>
          <p:nvPr>
            <p:ph idx="1"/>
          </p:nvPr>
        </p:nvSpPr>
        <p:spPr/>
        <p:txBody>
          <a:bodyPr>
            <a:normAutofit lnSpcReduction="10000"/>
          </a:bodyPr>
          <a:lstStyle/>
          <a:p>
            <a:pPr marL="0" indent="0">
              <a:buNone/>
            </a:pPr>
            <a:endParaRPr lang="en-US" b="1" u="sng" dirty="0"/>
          </a:p>
          <a:p>
            <a:pPr marL="0" indent="0">
              <a:buNone/>
            </a:pPr>
            <a:endParaRPr lang="en-US" b="1" u="sng" dirty="0"/>
          </a:p>
          <a:p>
            <a:pPr marL="0" indent="0">
              <a:buNone/>
            </a:pPr>
            <a:endParaRPr lang="en-US" b="1" u="sng" dirty="0"/>
          </a:p>
          <a:p>
            <a:pPr marL="0" indent="0">
              <a:buNone/>
            </a:pPr>
            <a:r>
              <a:rPr lang="en-US" b="1" u="sng" dirty="0"/>
              <a:t>Psalm 2:7-8                                                                                                                       </a:t>
            </a:r>
            <a:r>
              <a:rPr lang="en-US" b="1" dirty="0"/>
              <a:t>I will proclaim the decree of the Lord: He said to me, "You are my Son; today I have become your Father. 8 Ask of me, and I will make the nations your inheritance, the ends of the earth your possession. </a:t>
            </a:r>
          </a:p>
          <a:p>
            <a:pPr marL="0" indent="0">
              <a:buNone/>
            </a:pPr>
            <a:r>
              <a:rPr lang="en-US" b="1" u="sng" dirty="0"/>
              <a:t>Proverbs 8:15-16                                                                                            </a:t>
            </a:r>
            <a:r>
              <a:rPr lang="en-US" dirty="0"/>
              <a:t>            </a:t>
            </a:r>
            <a:r>
              <a:rPr lang="en-US" b="1" dirty="0"/>
              <a:t>By me kings reign, and princes decree justice. By me princes rule, and nobles, even all the judges of the earth.</a:t>
            </a:r>
            <a:r>
              <a:rPr lang="en-US" dirty="0"/>
              <a:t> </a:t>
            </a:r>
          </a:p>
          <a:p>
            <a:pPr marL="0" indent="0">
              <a:buNone/>
            </a:pPr>
            <a:endParaRPr lang="en-US" dirty="0"/>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1729089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ndoor, cake, table, wall&#10;&#10;Description generated with very high confidence">
            <a:extLst>
              <a:ext uri="{FF2B5EF4-FFF2-40B4-BE49-F238E27FC236}">
                <a16:creationId xmlns:a16="http://schemas.microsoft.com/office/drawing/2014/main" id="{0E5662DF-41C1-4E60-8CBE-BDEAB371D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2275001"/>
            <a:ext cx="3425957" cy="2307517"/>
          </a:xfrm>
          <a:prstGeom prst="rect">
            <a:avLst/>
          </a:prstGeom>
          <a:ln w="76200">
            <a:solidFill>
              <a:srgbClr val="C00000"/>
            </a:solidFill>
          </a:ln>
        </p:spPr>
      </p:pic>
      <p:sp>
        <p:nvSpPr>
          <p:cNvPr id="2" name="Title 1">
            <a:extLst>
              <a:ext uri="{FF2B5EF4-FFF2-40B4-BE49-F238E27FC236}">
                <a16:creationId xmlns:a16="http://schemas.microsoft.com/office/drawing/2014/main" id="{645246CA-3D25-47D7-AC53-DCAEAEBC76E8}"/>
              </a:ext>
            </a:extLst>
          </p:cNvPr>
          <p:cNvSpPr>
            <a:spLocks noGrp="1"/>
          </p:cNvSpPr>
          <p:nvPr>
            <p:ph type="title"/>
          </p:nvPr>
        </p:nvSpPr>
        <p:spPr>
          <a:xfrm>
            <a:off x="4384039" y="365125"/>
            <a:ext cx="7164493" cy="1325563"/>
          </a:xfrm>
        </p:spPr>
        <p:txBody>
          <a:bodyPr>
            <a:normAutofit fontScale="90000"/>
          </a:bodyPr>
          <a:lstStyle/>
          <a:p>
            <a:br>
              <a:rPr lang="en-US" sz="2800" dirty="0">
                <a:solidFill>
                  <a:schemeClr val="bg1"/>
                </a:solidFill>
              </a:rPr>
            </a:br>
            <a:br>
              <a:rPr lang="en-US" sz="2800" dirty="0">
                <a:solidFill>
                  <a:schemeClr val="bg1"/>
                </a:solidFill>
              </a:rPr>
            </a:br>
            <a:r>
              <a:rPr lang="en-US" sz="5400" dirty="0">
                <a:solidFill>
                  <a:schemeClr val="bg1"/>
                </a:solidFill>
                <a:latin typeface="Arial Black" panose="020B0A04020102020204" pitchFamily="34" charset="0"/>
              </a:rPr>
              <a:t>DECREE:</a:t>
            </a:r>
            <a:br>
              <a:rPr lang="en-US" sz="5400" dirty="0">
                <a:solidFill>
                  <a:schemeClr val="bg1"/>
                </a:solidFill>
              </a:rPr>
            </a:br>
            <a:endParaRPr lang="en-US" sz="5400" dirty="0">
              <a:solidFill>
                <a:schemeClr val="bg1"/>
              </a:solidFill>
            </a:endParaRPr>
          </a:p>
        </p:txBody>
      </p:sp>
      <p:sp>
        <p:nvSpPr>
          <p:cNvPr id="3" name="Content Placeholder 2">
            <a:extLst>
              <a:ext uri="{FF2B5EF4-FFF2-40B4-BE49-F238E27FC236}">
                <a16:creationId xmlns:a16="http://schemas.microsoft.com/office/drawing/2014/main" id="{F127BAB0-9B6D-4B16-B116-0399F7EB315B}"/>
              </a:ext>
            </a:extLst>
          </p:cNvPr>
          <p:cNvSpPr>
            <a:spLocks noGrp="1"/>
          </p:cNvSpPr>
          <p:nvPr>
            <p:ph idx="1"/>
          </p:nvPr>
        </p:nvSpPr>
        <p:spPr>
          <a:xfrm>
            <a:off x="4387515" y="2022601"/>
            <a:ext cx="7161017" cy="4154361"/>
          </a:xfrm>
        </p:spPr>
        <p:txBody>
          <a:bodyPr>
            <a:normAutofit/>
          </a:bodyPr>
          <a:lstStyle/>
          <a:p>
            <a:pPr marL="0" indent="0">
              <a:buNone/>
            </a:pPr>
            <a:r>
              <a:rPr lang="en-US" sz="2400" dirty="0">
                <a:solidFill>
                  <a:schemeClr val="bg1"/>
                </a:solidFill>
                <a:latin typeface="Arial Black" panose="020B0A04020102020204" pitchFamily="34" charset="0"/>
              </a:rPr>
              <a:t>1. To determine judicially; to resolve by sentence; as, the court decreed that the property should be restored; or they decreed a restoration of the property.</a:t>
            </a:r>
          </a:p>
          <a:p>
            <a:pPr marL="0" indent="0">
              <a:buNone/>
            </a:pPr>
            <a:r>
              <a:rPr lang="en-US" sz="2400" dirty="0">
                <a:solidFill>
                  <a:schemeClr val="bg1"/>
                </a:solidFill>
                <a:latin typeface="Arial Black" panose="020B0A04020102020204" pitchFamily="34" charset="0"/>
              </a:rPr>
              <a:t>2. To determine or resolve legislatively; to fix or appoint; to set or constitute by edict or in purpose.</a:t>
            </a:r>
          </a:p>
          <a:p>
            <a:pPr marL="0" indent="0">
              <a:buNone/>
            </a:pPr>
            <a:r>
              <a:rPr lang="en-US" sz="2400" dirty="0">
                <a:solidFill>
                  <a:schemeClr val="bg1"/>
                </a:solidFill>
                <a:latin typeface="Arial Black" panose="020B0A04020102020204" pitchFamily="34" charset="0"/>
              </a:rPr>
              <a:t>Thou shalt decree a thing, and it shall be established. Job 22:28</a:t>
            </a:r>
          </a:p>
          <a:p>
            <a:pPr marL="0" indent="0">
              <a:buNone/>
            </a:pPr>
            <a:endParaRPr lang="en-US" sz="2000" dirty="0">
              <a:solidFill>
                <a:schemeClr val="bg1"/>
              </a:solidFill>
              <a:latin typeface="Arial Black" panose="020B0A04020102020204" pitchFamily="34" charset="0"/>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2447731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ED9029-64A6-4BAE-BA25-DC2A13D43E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1E17A99-1553-4633-ADFB-5CCDCF801D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AFABACF-DDBE-415C-8EE1-F7DD68C632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F7C06B-5FA7-4628-869D-F8AEA10C5497}"/>
              </a:ext>
            </a:extLst>
          </p:cNvPr>
          <p:cNvSpPr>
            <a:spLocks noGrp="1"/>
          </p:cNvSpPr>
          <p:nvPr>
            <p:ph type="title"/>
          </p:nvPr>
        </p:nvSpPr>
        <p:spPr>
          <a:xfrm>
            <a:off x="1776173" y="1608667"/>
            <a:ext cx="2556390" cy="4491015"/>
          </a:xfrm>
        </p:spPr>
        <p:txBody>
          <a:bodyPr anchor="t">
            <a:normAutofit/>
          </a:bodyPr>
          <a:lstStyle/>
          <a:p>
            <a:pPr algn="r"/>
            <a:r>
              <a:rPr lang="en-US" sz="3200" b="1" dirty="0">
                <a:solidFill>
                  <a:srgbClr val="FFFFFF"/>
                </a:solidFill>
                <a:latin typeface="Arial Black" panose="020B0A04020102020204" pitchFamily="34" charset="0"/>
              </a:rPr>
              <a:t>WAGING WAR                                FIGHT THE GOOD FIGHT</a:t>
            </a:r>
          </a:p>
        </p:txBody>
      </p:sp>
      <p:sp>
        <p:nvSpPr>
          <p:cNvPr id="3" name="Content Placeholder 2">
            <a:extLst>
              <a:ext uri="{FF2B5EF4-FFF2-40B4-BE49-F238E27FC236}">
                <a16:creationId xmlns:a16="http://schemas.microsoft.com/office/drawing/2014/main" id="{7AA73ECF-03DA-45A9-8299-AA1A23F5B54A}"/>
              </a:ext>
            </a:extLst>
          </p:cNvPr>
          <p:cNvSpPr>
            <a:spLocks noGrp="1"/>
          </p:cNvSpPr>
          <p:nvPr>
            <p:ph idx="1"/>
          </p:nvPr>
        </p:nvSpPr>
        <p:spPr>
          <a:xfrm>
            <a:off x="4976029" y="1608667"/>
            <a:ext cx="6291241" cy="4491015"/>
          </a:xfrm>
        </p:spPr>
        <p:txBody>
          <a:bodyPr>
            <a:normAutofit/>
          </a:bodyPr>
          <a:lstStyle/>
          <a:p>
            <a:pPr marL="0" indent="0">
              <a:buNone/>
            </a:pPr>
            <a:r>
              <a:rPr lang="en-US" sz="2000" b="1" u="sng" dirty="0">
                <a:solidFill>
                  <a:srgbClr val="FFFFFF"/>
                </a:solidFill>
              </a:rPr>
              <a:t>1 Tim 1:18‑19                                                                                                              </a:t>
            </a:r>
            <a:r>
              <a:rPr lang="en-US" sz="2000" b="1" dirty="0">
                <a:solidFill>
                  <a:srgbClr val="FFFFFF"/>
                </a:solidFill>
              </a:rPr>
              <a:t>18 Timothy, my son, I give you this instruction in keeping with the </a:t>
            </a:r>
            <a:r>
              <a:rPr lang="en-US" sz="2000" b="1" u="sng" dirty="0">
                <a:solidFill>
                  <a:srgbClr val="FFFFFF"/>
                </a:solidFill>
              </a:rPr>
              <a:t>prophecies</a:t>
            </a:r>
            <a:r>
              <a:rPr lang="en-US" sz="2000" b="1" dirty="0">
                <a:solidFill>
                  <a:srgbClr val="FFFFFF"/>
                </a:solidFill>
              </a:rPr>
              <a:t> once made about you, so that by following them you may fight the good fight, 19 holding on to faith and a good conscience. Some have rejected these and so have shipwrecked their faith. NIV</a:t>
            </a:r>
          </a:p>
          <a:p>
            <a:pPr marL="0" indent="0">
              <a:buNone/>
            </a:pPr>
            <a:r>
              <a:rPr lang="en-US" sz="2000" b="1" u="sng" dirty="0">
                <a:solidFill>
                  <a:srgbClr val="FFFFFF"/>
                </a:solidFill>
              </a:rPr>
              <a:t>1 Cor 14:1-4</a:t>
            </a:r>
            <a:endParaRPr lang="en-US" sz="2000" b="1" dirty="0">
              <a:solidFill>
                <a:srgbClr val="FFFFFF"/>
              </a:solidFill>
            </a:endParaRPr>
          </a:p>
          <a:p>
            <a:pPr marL="0" indent="0">
              <a:buNone/>
            </a:pPr>
            <a:r>
              <a:rPr lang="en-US" sz="2000" b="1" dirty="0">
                <a:solidFill>
                  <a:srgbClr val="FFFFFF"/>
                </a:solidFill>
              </a:rPr>
              <a:t>14:1 Follow the way of love and </a:t>
            </a:r>
            <a:r>
              <a:rPr lang="en-US" sz="2000" b="1" u="sng" dirty="0">
                <a:solidFill>
                  <a:srgbClr val="FFFFFF"/>
                </a:solidFill>
              </a:rPr>
              <a:t>eagerly desire spiritual gifts</a:t>
            </a:r>
            <a:r>
              <a:rPr lang="en-US" sz="2000" b="1" dirty="0">
                <a:solidFill>
                  <a:srgbClr val="FFFFFF"/>
                </a:solidFill>
              </a:rPr>
              <a:t>, especially the gift of prophecy. 2 For anyone who speaks in a tongue does not speak to men but to God. Indeed, no one understands him; he utters mysteries with his spirit.  3 But everyone who prophesies speaks to men for their </a:t>
            </a:r>
            <a:r>
              <a:rPr lang="en-US" sz="2000" b="1" u="sng" dirty="0">
                <a:solidFill>
                  <a:srgbClr val="FFFFFF"/>
                </a:solidFill>
              </a:rPr>
              <a:t>strengthening</a:t>
            </a:r>
            <a:r>
              <a:rPr lang="en-US" sz="2000" b="1" dirty="0">
                <a:solidFill>
                  <a:srgbClr val="FFFFFF"/>
                </a:solidFill>
              </a:rPr>
              <a:t>, </a:t>
            </a:r>
            <a:r>
              <a:rPr lang="en-US" sz="2000" b="1" u="sng" dirty="0">
                <a:solidFill>
                  <a:srgbClr val="FFFFFF"/>
                </a:solidFill>
              </a:rPr>
              <a:t>encouragement</a:t>
            </a:r>
            <a:r>
              <a:rPr lang="en-US" sz="2000" b="1" dirty="0">
                <a:solidFill>
                  <a:srgbClr val="FFFFFF"/>
                </a:solidFill>
              </a:rPr>
              <a:t> and </a:t>
            </a:r>
            <a:r>
              <a:rPr lang="en-US" sz="2000" b="1" u="sng" dirty="0">
                <a:solidFill>
                  <a:srgbClr val="FFFFFF"/>
                </a:solidFill>
              </a:rPr>
              <a:t>comfort</a:t>
            </a:r>
            <a:r>
              <a:rPr lang="en-US" sz="2000" b="1" dirty="0">
                <a:solidFill>
                  <a:srgbClr val="FFFFFF"/>
                </a:solidFill>
              </a:rPr>
              <a:t>. 4 He who speaks in a tongue edifies himself, but he who prophesies edifies the church.</a:t>
            </a:r>
          </a:p>
        </p:txBody>
      </p:sp>
    </p:spTree>
    <p:extLst>
      <p:ext uri="{BB962C8B-B14F-4D97-AF65-F5344CB8AC3E}">
        <p14:creationId xmlns:p14="http://schemas.microsoft.com/office/powerpoint/2010/main" val="1578335822"/>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96CF-D020-4E3D-9BC2-AD851DD474A9}"/>
              </a:ext>
            </a:extLst>
          </p:cNvPr>
          <p:cNvSpPr>
            <a:spLocks noGrp="1"/>
          </p:cNvSpPr>
          <p:nvPr>
            <p:ph type="ctrTitle"/>
          </p:nvPr>
        </p:nvSpPr>
        <p:spPr/>
        <p:txBody>
          <a:bodyPr/>
          <a:lstStyle/>
          <a:p>
            <a:r>
              <a:rPr lang="en-US" sz="9600" dirty="0">
                <a:latin typeface="Arial Black" panose="020B0A04020102020204" pitchFamily="34" charset="0"/>
              </a:rPr>
              <a:t>FRAMED</a:t>
            </a:r>
          </a:p>
        </p:txBody>
      </p:sp>
      <p:sp>
        <p:nvSpPr>
          <p:cNvPr id="3" name="Subtitle 2">
            <a:extLst>
              <a:ext uri="{FF2B5EF4-FFF2-40B4-BE49-F238E27FC236}">
                <a16:creationId xmlns:a16="http://schemas.microsoft.com/office/drawing/2014/main" id="{EFF1AC57-7FEC-491B-A40C-8ED498713473}"/>
              </a:ext>
            </a:extLst>
          </p:cNvPr>
          <p:cNvSpPr>
            <a:spLocks noGrp="1"/>
          </p:cNvSpPr>
          <p:nvPr>
            <p:ph type="subTitle" idx="1"/>
          </p:nvPr>
        </p:nvSpPr>
        <p:spPr/>
        <p:txBody>
          <a:bodyPr>
            <a:noAutofit/>
          </a:bodyPr>
          <a:lstStyle/>
          <a:p>
            <a:r>
              <a:rPr lang="en-US" sz="4800" dirty="0">
                <a:solidFill>
                  <a:srgbClr val="C00000"/>
                </a:solidFill>
                <a:latin typeface="Arial Black" panose="020B0A04020102020204" pitchFamily="34" charset="0"/>
              </a:rPr>
              <a:t>FRAME BY FRAME</a:t>
            </a:r>
          </a:p>
        </p:txBody>
      </p:sp>
    </p:spTree>
    <p:extLst>
      <p:ext uri="{BB962C8B-B14F-4D97-AF65-F5344CB8AC3E}">
        <p14:creationId xmlns:p14="http://schemas.microsoft.com/office/powerpoint/2010/main" val="3326972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8" name="Group 11">
            <a:extLst>
              <a:ext uri="{FF2B5EF4-FFF2-40B4-BE49-F238E27FC236}">
                <a16:creationId xmlns:a16="http://schemas.microsoft.com/office/drawing/2014/main" id="{3DE903DC-291C-4A58-B977-39204DB942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6DC605E5-492E-4691-A797-1F8D529F1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29" name="Freeform 6">
              <a:extLst>
                <a:ext uri="{FF2B5EF4-FFF2-40B4-BE49-F238E27FC236}">
                  <a16:creationId xmlns:a16="http://schemas.microsoft.com/office/drawing/2014/main" id="{3336FEDD-1DEC-4EB8-95EC-BA8B1A0FC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p:nvSpPr>
          <p:cNvPr id="2" name="Title 1">
            <a:extLst>
              <a:ext uri="{FF2B5EF4-FFF2-40B4-BE49-F238E27FC236}">
                <a16:creationId xmlns:a16="http://schemas.microsoft.com/office/drawing/2014/main" id="{81ABB4FB-AD67-49D0-A13C-C79BB5D40815}"/>
              </a:ext>
            </a:extLst>
          </p:cNvPr>
          <p:cNvSpPr>
            <a:spLocks noGrp="1"/>
          </p:cNvSpPr>
          <p:nvPr>
            <p:ph type="title"/>
          </p:nvPr>
        </p:nvSpPr>
        <p:spPr>
          <a:xfrm>
            <a:off x="1176793" y="1129084"/>
            <a:ext cx="3462263" cy="4659465"/>
          </a:xfrm>
          <a:solidFill>
            <a:schemeClr val="bg1"/>
          </a:solidFill>
        </p:spPr>
        <p:txBody>
          <a:bodyPr vert="horz" lIns="91440" tIns="45720" rIns="91440" bIns="45720" rtlCol="0" anchor="b">
            <a:normAutofit fontScale="90000"/>
          </a:bodyPr>
          <a:lstStyle/>
          <a:p>
            <a:r>
              <a:rPr lang="en-US" sz="4800" cap="all" dirty="0"/>
              <a:t>FRAME</a:t>
            </a:r>
            <a:br>
              <a:rPr lang="en-US" sz="4800" cap="all" dirty="0"/>
            </a:br>
            <a:r>
              <a:rPr lang="en-US" sz="4800" cap="all" dirty="0"/>
              <a:t>BY FRAME</a:t>
            </a:r>
            <a:br>
              <a:rPr lang="en-US" sz="4800" cap="all" dirty="0"/>
            </a:br>
            <a:br>
              <a:rPr lang="en-US" sz="4800" cap="all" dirty="0"/>
            </a:br>
            <a:r>
              <a:rPr lang="en-US" sz="4800" cap="all" dirty="0"/>
              <a:t>REVELATION</a:t>
            </a:r>
            <a:br>
              <a:rPr lang="en-US" sz="4800" cap="all" dirty="0"/>
            </a:br>
            <a:r>
              <a:rPr lang="en-US" sz="4800" cap="all" dirty="0"/>
              <a:t>THAT BRINGS</a:t>
            </a:r>
            <a:br>
              <a:rPr lang="en-US" sz="4800" cap="all" dirty="0"/>
            </a:br>
            <a:r>
              <a:rPr lang="en-US" sz="4800" cap="all" dirty="0"/>
              <a:t>REVOLUTION!</a:t>
            </a:r>
          </a:p>
        </p:txBody>
      </p:sp>
      <p:pic>
        <p:nvPicPr>
          <p:cNvPr id="30" name="Content Placeholder 4" descr="A close up of text on a whiteboard&#10;&#10;Description automatically generated">
            <a:extLst>
              <a:ext uri="{FF2B5EF4-FFF2-40B4-BE49-F238E27FC236}">
                <a16:creationId xmlns:a16="http://schemas.microsoft.com/office/drawing/2014/main" id="{E62A3025-D7CB-4284-950F-802F43630267}"/>
              </a:ext>
            </a:extLst>
          </p:cNvPr>
          <p:cNvPicPr>
            <a:picLocks noGrp="1" noChangeAspect="1"/>
          </p:cNvPicPr>
          <p:nvPr>
            <p:ph idx="1"/>
          </p:nvPr>
        </p:nvPicPr>
        <p:blipFill rotWithShape="1">
          <a:blip r:embed="rId2"/>
          <a:srcRect t="4530" r="-2" b="4213"/>
          <a:stretch/>
        </p:blipFill>
        <p:spPr>
          <a:xfrm>
            <a:off x="4639056" y="-2"/>
            <a:ext cx="7552944" cy="3429002"/>
          </a:xfrm>
          <a:prstGeom prst="rect">
            <a:avLst/>
          </a:prstGeom>
        </p:spPr>
      </p:pic>
      <p:pic>
        <p:nvPicPr>
          <p:cNvPr id="7" name="Picture 6" descr="A close up of a logo&#10;&#10;Description automatically generated">
            <a:extLst>
              <a:ext uri="{FF2B5EF4-FFF2-40B4-BE49-F238E27FC236}">
                <a16:creationId xmlns:a16="http://schemas.microsoft.com/office/drawing/2014/main" id="{CB8F7A58-2B75-4EBE-9F45-2DCF113715BB}"/>
              </a:ext>
            </a:extLst>
          </p:cNvPr>
          <p:cNvPicPr>
            <a:picLocks noChangeAspect="1"/>
          </p:cNvPicPr>
          <p:nvPr/>
        </p:nvPicPr>
        <p:blipFill rotWithShape="1">
          <a:blip r:embed="rId3"/>
          <a:srcRect t="32227" r="-2" b="2213"/>
          <a:stretch/>
        </p:blipFill>
        <p:spPr>
          <a:xfrm>
            <a:off x="4639056" y="3429002"/>
            <a:ext cx="7552944" cy="3428999"/>
          </a:xfrm>
          <a:prstGeom prst="rect">
            <a:avLst/>
          </a:prstGeom>
        </p:spPr>
      </p:pic>
    </p:spTree>
    <p:extLst>
      <p:ext uri="{BB962C8B-B14F-4D97-AF65-F5344CB8AC3E}">
        <p14:creationId xmlns:p14="http://schemas.microsoft.com/office/powerpoint/2010/main" val="1800532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1538E0A-D347-42F3-8715-8317C3DA74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F89925DA-1AAD-48B5-A47F-F77C17CDB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6" name="Freeform 6">
              <a:extLst>
                <a:ext uri="{FF2B5EF4-FFF2-40B4-BE49-F238E27FC236}">
                  <a16:creationId xmlns:a16="http://schemas.microsoft.com/office/drawing/2014/main" id="{72AD7759-C4AB-4C21-86E7-8B8FAC5FE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8" name="Rectangle 17">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B2DE1-FFEC-44D2-A0B7-E69BC3C746DF}"/>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4800" cap="all" dirty="0">
                <a:latin typeface="AR JULIAN" panose="02000000000000000000" pitchFamily="2" charset="0"/>
              </a:rPr>
              <a:t>BEFORE I FORMED YOU…</a:t>
            </a:r>
          </a:p>
        </p:txBody>
      </p:sp>
      <p:pic>
        <p:nvPicPr>
          <p:cNvPr id="9" name="Picture 8" descr="A close up of a flower&#10;&#10;Description automatically generated">
            <a:extLst>
              <a:ext uri="{FF2B5EF4-FFF2-40B4-BE49-F238E27FC236}">
                <a16:creationId xmlns:a16="http://schemas.microsoft.com/office/drawing/2014/main" id="{8A00FB52-E21A-436E-A6BA-2996E81DFF92}"/>
              </a:ext>
            </a:extLst>
          </p:cNvPr>
          <p:cNvPicPr>
            <a:picLocks noChangeAspect="1"/>
          </p:cNvPicPr>
          <p:nvPr/>
        </p:nvPicPr>
        <p:blipFill rotWithShape="1">
          <a:blip r:embed="rId2"/>
          <a:srcRect t="4579" r="2" b="2"/>
          <a:stretch/>
        </p:blipFill>
        <p:spPr>
          <a:xfrm>
            <a:off x="20" y="10"/>
            <a:ext cx="3979875" cy="4187119"/>
          </a:xfrm>
          <a:prstGeom prst="rect">
            <a:avLst/>
          </a:prstGeom>
        </p:spPr>
      </p:pic>
      <p:pic>
        <p:nvPicPr>
          <p:cNvPr id="7" name="Picture 6" descr="A close up of a flower&#10;&#10;Description automatically generated">
            <a:extLst>
              <a:ext uri="{FF2B5EF4-FFF2-40B4-BE49-F238E27FC236}">
                <a16:creationId xmlns:a16="http://schemas.microsoft.com/office/drawing/2014/main" id="{027B3699-418B-418B-BB24-712577B78C97}"/>
              </a:ext>
            </a:extLst>
          </p:cNvPr>
          <p:cNvPicPr>
            <a:picLocks noChangeAspect="1"/>
          </p:cNvPicPr>
          <p:nvPr/>
        </p:nvPicPr>
        <p:blipFill rotWithShape="1">
          <a:blip r:embed="rId3"/>
          <a:srcRect t="2019" r="-3" b="16860"/>
          <a:stretch/>
        </p:blipFill>
        <p:spPr>
          <a:xfrm>
            <a:off x="4094479" y="10"/>
            <a:ext cx="4026180" cy="4187119"/>
          </a:xfrm>
          <a:prstGeom prst="rect">
            <a:avLst/>
          </a:prstGeom>
        </p:spPr>
      </p:pic>
      <p:pic>
        <p:nvPicPr>
          <p:cNvPr id="5" name="Content Placeholder 4" descr="A close up of a flower&#10;&#10;Description automatically generated">
            <a:extLst>
              <a:ext uri="{FF2B5EF4-FFF2-40B4-BE49-F238E27FC236}">
                <a16:creationId xmlns:a16="http://schemas.microsoft.com/office/drawing/2014/main" id="{29D2C49B-0000-4B21-B66D-F9BB2572409B}"/>
              </a:ext>
            </a:extLst>
          </p:cNvPr>
          <p:cNvPicPr>
            <a:picLocks noGrp="1" noChangeAspect="1"/>
          </p:cNvPicPr>
          <p:nvPr>
            <p:ph idx="1"/>
          </p:nvPr>
        </p:nvPicPr>
        <p:blipFill rotWithShape="1">
          <a:blip r:embed="rId4"/>
          <a:srcRect l="3185" r="25941"/>
          <a:stretch/>
        </p:blipFill>
        <p:spPr>
          <a:xfrm>
            <a:off x="8235242" y="10"/>
            <a:ext cx="3956755" cy="4187119"/>
          </a:xfrm>
          <a:prstGeom prst="rect">
            <a:avLst/>
          </a:prstGeom>
        </p:spPr>
      </p:pic>
      <p:sp>
        <p:nvSpPr>
          <p:cNvPr id="20" name="Freeform: Shape 19">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en-US"/>
          </a:p>
        </p:txBody>
      </p:sp>
      <p:sp>
        <p:nvSpPr>
          <p:cNvPr id="22" name="Freeform: Shape 21">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en-US"/>
          </a:p>
        </p:txBody>
      </p:sp>
    </p:spTree>
    <p:extLst>
      <p:ext uri="{BB962C8B-B14F-4D97-AF65-F5344CB8AC3E}">
        <p14:creationId xmlns:p14="http://schemas.microsoft.com/office/powerpoint/2010/main" val="1435338013"/>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8938-1371-4A95-AA73-47462A00E90F}"/>
              </a:ext>
            </a:extLst>
          </p:cNvPr>
          <p:cNvSpPr>
            <a:spLocks noGrp="1"/>
          </p:cNvSpPr>
          <p:nvPr>
            <p:ph type="title"/>
          </p:nvPr>
        </p:nvSpPr>
        <p:spPr/>
        <p:txBody>
          <a:bodyPr/>
          <a:lstStyle/>
          <a:p>
            <a:endParaRPr lang="en-US"/>
          </a:p>
        </p:txBody>
      </p:sp>
      <p:pic>
        <p:nvPicPr>
          <p:cNvPr id="5" name="Content Placeholder 4" descr="A screen shot of a social media post&#10;&#10;Description automatically generated">
            <a:extLst>
              <a:ext uri="{FF2B5EF4-FFF2-40B4-BE49-F238E27FC236}">
                <a16:creationId xmlns:a16="http://schemas.microsoft.com/office/drawing/2014/main" id="{0E403D93-6BD2-4F8E-8B13-9156BE95C7A8}"/>
              </a:ext>
            </a:extLst>
          </p:cNvPr>
          <p:cNvPicPr>
            <a:picLocks noGrp="1" noChangeAspect="1"/>
          </p:cNvPicPr>
          <p:nvPr>
            <p:ph idx="1"/>
          </p:nvPr>
        </p:nvPicPr>
        <p:blipFill>
          <a:blip r:embed="rId2"/>
          <a:stretch>
            <a:fillRect/>
          </a:stretch>
        </p:blipFill>
        <p:spPr>
          <a:xfrm>
            <a:off x="480767" y="16460"/>
            <a:ext cx="11711233" cy="7166766"/>
          </a:xfrm>
        </p:spPr>
      </p:pic>
    </p:spTree>
    <p:extLst>
      <p:ext uri="{BB962C8B-B14F-4D97-AF65-F5344CB8AC3E}">
        <p14:creationId xmlns:p14="http://schemas.microsoft.com/office/powerpoint/2010/main" val="1794882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9" name="Group 11">
            <a:extLst>
              <a:ext uri="{FF2B5EF4-FFF2-40B4-BE49-F238E27FC236}">
                <a16:creationId xmlns:a16="http://schemas.microsoft.com/office/drawing/2014/main" id="{FFA2C89F-03EC-4330-85CC-3DECA855F7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097B615D-C859-4D7D-ACCD-27E77B3F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a:extLst>
                <a:ext uri="{FF2B5EF4-FFF2-40B4-BE49-F238E27FC236}">
                  <a16:creationId xmlns:a16="http://schemas.microsoft.com/office/drawing/2014/main" id="{5FD622C9-681D-4711-9251-1CAA919A6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30" name="Rectangle 15">
            <a:extLst>
              <a:ext uri="{FF2B5EF4-FFF2-40B4-BE49-F238E27FC236}">
                <a16:creationId xmlns:a16="http://schemas.microsoft.com/office/drawing/2014/main" id="{F1AC4D14-5F07-4F8E-AA59-DFE7A077A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0E3AB-6849-4F44-89F5-0D0DF1CFFE25}"/>
              </a:ext>
            </a:extLst>
          </p:cNvPr>
          <p:cNvSpPr>
            <a:spLocks noGrp="1"/>
          </p:cNvSpPr>
          <p:nvPr>
            <p:ph type="title"/>
          </p:nvPr>
        </p:nvSpPr>
        <p:spPr>
          <a:xfrm>
            <a:off x="659230" y="4484772"/>
            <a:ext cx="10869750" cy="1237298"/>
          </a:xfrm>
        </p:spPr>
        <p:txBody>
          <a:bodyPr vert="horz" lIns="91440" tIns="45720" rIns="91440" bIns="45720" rtlCol="0" anchor="b">
            <a:normAutofit/>
          </a:bodyPr>
          <a:lstStyle/>
          <a:p>
            <a:pPr algn="ctr"/>
            <a:r>
              <a:rPr lang="en-US" sz="8000" cap="all" dirty="0">
                <a:latin typeface="AR JULIAN" panose="02000000000000000000" pitchFamily="2" charset="0"/>
              </a:rPr>
              <a:t>Born free</a:t>
            </a:r>
          </a:p>
        </p:txBody>
      </p:sp>
      <p:sp>
        <p:nvSpPr>
          <p:cNvPr id="31" name="Freeform 6">
            <a:extLst>
              <a:ext uri="{FF2B5EF4-FFF2-40B4-BE49-F238E27FC236}">
                <a16:creationId xmlns:a16="http://schemas.microsoft.com/office/drawing/2014/main" id="{E6A09737-3FB6-495D-BF74-E955D2721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pic>
        <p:nvPicPr>
          <p:cNvPr id="7" name="Picture 6" descr="A close up of a sunset&#10;&#10;Description automatically generated">
            <a:extLst>
              <a:ext uri="{FF2B5EF4-FFF2-40B4-BE49-F238E27FC236}">
                <a16:creationId xmlns:a16="http://schemas.microsoft.com/office/drawing/2014/main" id="{DDF9F903-C116-4A3D-AEE4-3F508B7B1DAD}"/>
              </a:ext>
            </a:extLst>
          </p:cNvPr>
          <p:cNvPicPr>
            <a:picLocks noChangeAspect="1"/>
          </p:cNvPicPr>
          <p:nvPr/>
        </p:nvPicPr>
        <p:blipFill>
          <a:blip r:embed="rId2"/>
          <a:stretch>
            <a:fillRect/>
          </a:stretch>
        </p:blipFill>
        <p:spPr>
          <a:xfrm>
            <a:off x="2799761" y="1150341"/>
            <a:ext cx="3198710" cy="2585314"/>
          </a:xfrm>
          <a:prstGeom prst="rect">
            <a:avLst/>
          </a:prstGeom>
        </p:spPr>
      </p:pic>
      <p:sp>
        <p:nvSpPr>
          <p:cNvPr id="32" name="Freeform 6">
            <a:extLst>
              <a:ext uri="{FF2B5EF4-FFF2-40B4-BE49-F238E27FC236}">
                <a16:creationId xmlns:a16="http://schemas.microsoft.com/office/drawing/2014/main" id="{A1996619-362A-4439-9AF0-AE2981A9A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pic>
        <p:nvPicPr>
          <p:cNvPr id="33" name="Content Placeholder 4">
            <a:extLst>
              <a:ext uri="{FF2B5EF4-FFF2-40B4-BE49-F238E27FC236}">
                <a16:creationId xmlns:a16="http://schemas.microsoft.com/office/drawing/2014/main" id="{FA5EEEB8-D4B0-4004-A47C-1936430B36D3}"/>
              </a:ext>
            </a:extLst>
          </p:cNvPr>
          <p:cNvPicPr>
            <a:picLocks noGrp="1" noChangeAspect="1"/>
          </p:cNvPicPr>
          <p:nvPr>
            <p:ph idx="1"/>
          </p:nvPr>
        </p:nvPicPr>
        <p:blipFill>
          <a:blip r:embed="rId3"/>
          <a:stretch>
            <a:fillRect/>
          </a:stretch>
        </p:blipFill>
        <p:spPr>
          <a:xfrm>
            <a:off x="6161882" y="1150341"/>
            <a:ext cx="4616632" cy="2585314"/>
          </a:xfrm>
          <a:prstGeom prst="rect">
            <a:avLst/>
          </a:prstGeom>
        </p:spPr>
      </p:pic>
      <p:pic>
        <p:nvPicPr>
          <p:cNvPr id="9" name="Picture 8" descr="A lion looking at the camera&#10;&#10;Description automatically generated">
            <a:extLst>
              <a:ext uri="{FF2B5EF4-FFF2-40B4-BE49-F238E27FC236}">
                <a16:creationId xmlns:a16="http://schemas.microsoft.com/office/drawing/2014/main" id="{B3531705-C016-4D50-904B-A34CADDDD379}"/>
              </a:ext>
            </a:extLst>
          </p:cNvPr>
          <p:cNvPicPr>
            <a:picLocks noChangeAspect="1"/>
          </p:cNvPicPr>
          <p:nvPr/>
        </p:nvPicPr>
        <p:blipFill>
          <a:blip r:embed="rId4"/>
          <a:stretch>
            <a:fillRect/>
          </a:stretch>
        </p:blipFill>
        <p:spPr>
          <a:xfrm>
            <a:off x="955064" y="1685652"/>
            <a:ext cx="1885950" cy="1562100"/>
          </a:xfrm>
          <a:prstGeom prst="rect">
            <a:avLst/>
          </a:prstGeom>
        </p:spPr>
      </p:pic>
    </p:spTree>
    <p:extLst>
      <p:ext uri="{BB962C8B-B14F-4D97-AF65-F5344CB8AC3E}">
        <p14:creationId xmlns:p14="http://schemas.microsoft.com/office/powerpoint/2010/main" val="2867774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43">
            <a:extLst>
              <a:ext uri="{FF2B5EF4-FFF2-40B4-BE49-F238E27FC236}">
                <a16:creationId xmlns:a16="http://schemas.microsoft.com/office/drawing/2014/main" id="{6D7D7F0C-622D-4D84-A68D-C1AF54B63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58C300A-784A-4AFF-9D2A-EBEC8B5D1BC1}"/>
              </a:ext>
            </a:extLst>
          </p:cNvPr>
          <p:cNvSpPr>
            <a:spLocks noGrp="1"/>
          </p:cNvSpPr>
          <p:nvPr>
            <p:ph type="title"/>
          </p:nvPr>
        </p:nvSpPr>
        <p:spPr>
          <a:xfrm>
            <a:off x="640081" y="631373"/>
            <a:ext cx="4018839" cy="2035628"/>
          </a:xfrm>
        </p:spPr>
        <p:txBody>
          <a:bodyPr>
            <a:normAutofit/>
          </a:bodyPr>
          <a:lstStyle/>
          <a:p>
            <a:r>
              <a:rPr lang="en-US" sz="3700" b="1"/>
              <a:t>ELSA: TRUTH</a:t>
            </a:r>
            <a:br>
              <a:rPr lang="en-US" sz="3700" b="1"/>
            </a:br>
            <a:r>
              <a:rPr lang="en-US" sz="3700" b="1"/>
              <a:t>BORN FREE *  LIVE FREE * STAY FREE</a:t>
            </a:r>
          </a:p>
        </p:txBody>
      </p:sp>
      <p:sp>
        <p:nvSpPr>
          <p:cNvPr id="3" name="Content Placeholder 2">
            <a:extLst>
              <a:ext uri="{FF2B5EF4-FFF2-40B4-BE49-F238E27FC236}">
                <a16:creationId xmlns:a16="http://schemas.microsoft.com/office/drawing/2014/main" id="{332EF3F5-4837-4415-9255-5EB3E97983FE}"/>
              </a:ext>
            </a:extLst>
          </p:cNvPr>
          <p:cNvSpPr>
            <a:spLocks noGrp="1"/>
          </p:cNvSpPr>
          <p:nvPr>
            <p:ph idx="1"/>
          </p:nvPr>
        </p:nvSpPr>
        <p:spPr>
          <a:xfrm>
            <a:off x="640081" y="2764971"/>
            <a:ext cx="4010296" cy="3472543"/>
          </a:xfrm>
        </p:spPr>
        <p:txBody>
          <a:bodyPr>
            <a:normAutofit/>
          </a:bodyPr>
          <a:lstStyle/>
          <a:p>
            <a:pPr marL="0" indent="0">
              <a:buNone/>
            </a:pPr>
            <a:r>
              <a:rPr lang="en-US" sz="1800" b="1"/>
              <a:t>LIKE “ELSA”THE LIONESS WHO WAS RESCUED AND  SET FREE! WE HAVE COME INTO A SEASON WHERE THE LIONESS IS RISING UP. THE BRIDE IS GOING TO MANIFEST FOR HER BRIDEGROOM. IN SONGS AND SOUNDS, IN A DAY WE HAVE BEEN DESTINED FOR. IT IS GOING TO SPRINGFORTH IN THE HEAVENS AND THE EARTH! THE BRIDE IS GOING TO RISE. WE WILL WALK IN THE FREEDOM HE HAS PURCHASED!</a:t>
            </a:r>
          </a:p>
        </p:txBody>
      </p:sp>
      <p:sp>
        <p:nvSpPr>
          <p:cNvPr id="55" name="Rectangle 45">
            <a:extLst>
              <a:ext uri="{FF2B5EF4-FFF2-40B4-BE49-F238E27FC236}">
                <a16:creationId xmlns:a16="http://schemas.microsoft.com/office/drawing/2014/main" id="{02A2E7B6-CE50-4B96-A981-2A0250732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descr="A lion lying in the grass&#10;&#10;Description automatically generated">
            <a:extLst>
              <a:ext uri="{FF2B5EF4-FFF2-40B4-BE49-F238E27FC236}">
                <a16:creationId xmlns:a16="http://schemas.microsoft.com/office/drawing/2014/main" id="{986696A6-74EF-42CC-AA33-639BE8C0F634}"/>
              </a:ext>
            </a:extLst>
          </p:cNvPr>
          <p:cNvPicPr>
            <a:picLocks noChangeAspect="1"/>
          </p:cNvPicPr>
          <p:nvPr/>
        </p:nvPicPr>
        <p:blipFill>
          <a:blip r:embed="rId2"/>
          <a:stretch>
            <a:fillRect/>
          </a:stretch>
        </p:blipFill>
        <p:spPr>
          <a:xfrm>
            <a:off x="6817369" y="639705"/>
            <a:ext cx="4084701" cy="2713196"/>
          </a:xfrm>
          <a:prstGeom prst="rect">
            <a:avLst/>
          </a:prstGeom>
        </p:spPr>
      </p:pic>
      <p:pic>
        <p:nvPicPr>
          <p:cNvPr id="5" name="Picture 4" descr="A picture containing grass, outdoor&#10;&#10;Description automatically generated">
            <a:extLst>
              <a:ext uri="{FF2B5EF4-FFF2-40B4-BE49-F238E27FC236}">
                <a16:creationId xmlns:a16="http://schemas.microsoft.com/office/drawing/2014/main" id="{3F49A1F0-1969-4176-A22F-C5013EB730A9}"/>
              </a:ext>
            </a:extLst>
          </p:cNvPr>
          <p:cNvPicPr>
            <a:picLocks noChangeAspect="1"/>
          </p:cNvPicPr>
          <p:nvPr/>
        </p:nvPicPr>
        <p:blipFill rotWithShape="1">
          <a:blip r:embed="rId3"/>
          <a:srcRect t="5755" r="-1" b="-1"/>
          <a:stretch/>
        </p:blipFill>
        <p:spPr>
          <a:xfrm>
            <a:off x="6167683" y="3873597"/>
            <a:ext cx="2646501" cy="1993536"/>
          </a:xfrm>
          <a:prstGeom prst="rect">
            <a:avLst/>
          </a:prstGeom>
        </p:spPr>
      </p:pic>
      <p:pic>
        <p:nvPicPr>
          <p:cNvPr id="11" name="Picture 10" descr="A picture containing person, outdoor, water sport, woman&#10;&#10;Description generated with high confidence">
            <a:extLst>
              <a:ext uri="{FF2B5EF4-FFF2-40B4-BE49-F238E27FC236}">
                <a16:creationId xmlns:a16="http://schemas.microsoft.com/office/drawing/2014/main" id="{E5B683E8-07CF-4B47-9C77-4FCE65F29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808" y="3513768"/>
            <a:ext cx="2296810" cy="2704528"/>
          </a:xfrm>
          <a:prstGeom prst="rect">
            <a:avLst/>
          </a:prstGeom>
        </p:spPr>
      </p:pic>
    </p:spTree>
    <p:extLst>
      <p:ext uri="{BB962C8B-B14F-4D97-AF65-F5344CB8AC3E}">
        <p14:creationId xmlns:p14="http://schemas.microsoft.com/office/powerpoint/2010/main" val="2927469577"/>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B120F-D6A8-44B5-AC52-AD773E3E51A3}"/>
              </a:ext>
            </a:extLst>
          </p:cNvPr>
          <p:cNvSpPr>
            <a:spLocks noGrp="1"/>
          </p:cNvSpPr>
          <p:nvPr>
            <p:ph type="title"/>
          </p:nvPr>
        </p:nvSpPr>
        <p:spPr>
          <a:xfrm>
            <a:off x="903514" y="3897087"/>
            <a:ext cx="7417207" cy="838898"/>
          </a:xfrm>
        </p:spPr>
        <p:txBody>
          <a:bodyPr anchor="ctr">
            <a:normAutofit/>
          </a:bodyPr>
          <a:lstStyle/>
          <a:p>
            <a:r>
              <a:rPr lang="en-US" sz="3600">
                <a:latin typeface="Arial Black" panose="020B0A04020102020204" pitchFamily="34" charset="0"/>
              </a:rPr>
              <a:t>HABITATION</a:t>
            </a:r>
          </a:p>
        </p:txBody>
      </p:sp>
      <p:sp>
        <p:nvSpPr>
          <p:cNvPr id="18" name="Rectangle 17">
            <a:extLst>
              <a:ext uri="{FF2B5EF4-FFF2-40B4-BE49-F238E27FC236}">
                <a16:creationId xmlns:a16="http://schemas.microsoft.com/office/drawing/2014/main" id="{50E2AEF9-3220-4407-B76B-1B6E3952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0142"/>
            <a:ext cx="3860771" cy="293214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sign&#10;&#10;Description automatically generated">
            <a:extLst>
              <a:ext uri="{FF2B5EF4-FFF2-40B4-BE49-F238E27FC236}">
                <a16:creationId xmlns:a16="http://schemas.microsoft.com/office/drawing/2014/main" id="{57A9D7D1-78EB-4CA0-8706-80E1792BB9DA}"/>
              </a:ext>
            </a:extLst>
          </p:cNvPr>
          <p:cNvPicPr>
            <a:picLocks noChangeAspect="1"/>
          </p:cNvPicPr>
          <p:nvPr/>
        </p:nvPicPr>
        <p:blipFill rotWithShape="1">
          <a:blip r:embed="rId2"/>
          <a:srcRect r="116" b="1"/>
          <a:stretch/>
        </p:blipFill>
        <p:spPr>
          <a:xfrm>
            <a:off x="5" y="824735"/>
            <a:ext cx="3664827" cy="2604266"/>
          </a:xfrm>
          <a:prstGeom prst="rect">
            <a:avLst/>
          </a:prstGeom>
        </p:spPr>
      </p:pic>
      <p:sp>
        <p:nvSpPr>
          <p:cNvPr id="20" name="Rectangle 19">
            <a:extLst>
              <a:ext uri="{FF2B5EF4-FFF2-40B4-BE49-F238E27FC236}">
                <a16:creationId xmlns:a16="http://schemas.microsoft.com/office/drawing/2014/main" id="{2CAFBD32-D3B9-4AA1-8A52-E7788A955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885" y="0"/>
            <a:ext cx="4332545" cy="31316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ell phone&#10;&#10;Description automatically generated">
            <a:extLst>
              <a:ext uri="{FF2B5EF4-FFF2-40B4-BE49-F238E27FC236}">
                <a16:creationId xmlns:a16="http://schemas.microsoft.com/office/drawing/2014/main" id="{4A7E11C5-AE75-4D37-8080-83ABBD42FCC1}"/>
              </a:ext>
            </a:extLst>
          </p:cNvPr>
          <p:cNvPicPr>
            <a:picLocks noChangeAspect="1"/>
          </p:cNvPicPr>
          <p:nvPr/>
        </p:nvPicPr>
        <p:blipFill rotWithShape="1">
          <a:blip r:embed="rId3"/>
          <a:srcRect l="151" r="1955"/>
          <a:stretch/>
        </p:blipFill>
        <p:spPr>
          <a:xfrm>
            <a:off x="4354281" y="10"/>
            <a:ext cx="3966436" cy="2952719"/>
          </a:xfrm>
          <a:prstGeom prst="rect">
            <a:avLst/>
          </a:prstGeom>
        </p:spPr>
      </p:pic>
      <p:sp>
        <p:nvSpPr>
          <p:cNvPr id="3" name="Content Placeholder 2">
            <a:extLst>
              <a:ext uri="{FF2B5EF4-FFF2-40B4-BE49-F238E27FC236}">
                <a16:creationId xmlns:a16="http://schemas.microsoft.com/office/drawing/2014/main" id="{032D9EEA-CC6B-4000-8FBB-2919E765969D}"/>
              </a:ext>
            </a:extLst>
          </p:cNvPr>
          <p:cNvSpPr>
            <a:spLocks noGrp="1"/>
          </p:cNvSpPr>
          <p:nvPr>
            <p:ph idx="1"/>
          </p:nvPr>
        </p:nvSpPr>
        <p:spPr>
          <a:xfrm>
            <a:off x="903514" y="4849005"/>
            <a:ext cx="7417207" cy="1508251"/>
          </a:xfrm>
        </p:spPr>
        <p:txBody>
          <a:bodyPr>
            <a:normAutofit/>
          </a:bodyPr>
          <a:lstStyle/>
          <a:p>
            <a:pPr marL="0" indent="0">
              <a:buNone/>
            </a:pPr>
            <a:r>
              <a:rPr lang="en-US" sz="1600" u="sng">
                <a:latin typeface="Arial Black" panose="020B0A04020102020204" pitchFamily="34" charset="0"/>
              </a:rPr>
              <a:t>DEUTERONOMY 11:11-12                                                                                                      </a:t>
            </a:r>
            <a:r>
              <a:rPr lang="en-US" sz="1600">
                <a:latin typeface="Arial Black" panose="020B0A04020102020204" pitchFamily="34" charset="0"/>
              </a:rPr>
              <a:t>But the land you are crossing the Jordan to take possession of is a land of mountains and valleys that drinks rain from heaven. </a:t>
            </a:r>
            <a:r>
              <a:rPr lang="en-US" sz="1600" baseline="30000">
                <a:latin typeface="Arial Black" panose="020B0A04020102020204" pitchFamily="34" charset="0"/>
              </a:rPr>
              <a:t>12</a:t>
            </a:r>
            <a:r>
              <a:rPr lang="en-US" sz="1600">
                <a:latin typeface="Arial Black" panose="020B0A04020102020204" pitchFamily="34" charset="0"/>
              </a:rPr>
              <a:t>It is a land the LORD your God cares for; the eyes of the LORD your God are continually on it from the beginning of the year to its end</a:t>
            </a:r>
            <a:r>
              <a:rPr lang="en-US" sz="1600"/>
              <a:t>.</a:t>
            </a:r>
          </a:p>
        </p:txBody>
      </p:sp>
      <p:sp>
        <p:nvSpPr>
          <p:cNvPr id="22" name="Rectangle 21">
            <a:extLst>
              <a:ext uri="{FF2B5EF4-FFF2-40B4-BE49-F238E27FC236}">
                <a16:creationId xmlns:a16="http://schemas.microsoft.com/office/drawing/2014/main" id="{7B1FFF1B-D8E7-43C1-963D-013BA4049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660142"/>
            <a:ext cx="3429000" cy="505485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18F0F12-E3A6-4EAF-82C0-DE316AC9735B}"/>
              </a:ext>
            </a:extLst>
          </p:cNvPr>
          <p:cNvPicPr>
            <a:picLocks noChangeAspect="1"/>
          </p:cNvPicPr>
          <p:nvPr/>
        </p:nvPicPr>
        <p:blipFill rotWithShape="1">
          <a:blip r:embed="rId4"/>
          <a:srcRect l="31002" r="26918" b="-2"/>
          <a:stretch/>
        </p:blipFill>
        <p:spPr>
          <a:xfrm>
            <a:off x="8942136" y="824734"/>
            <a:ext cx="3249864" cy="4726979"/>
          </a:xfrm>
          <a:prstGeom prst="rect">
            <a:avLst/>
          </a:prstGeom>
        </p:spPr>
      </p:pic>
      <p:sp useBgFill="1">
        <p:nvSpPr>
          <p:cNvPr id="24" name="Rectangle 23">
            <a:extLst>
              <a:ext uri="{FF2B5EF4-FFF2-40B4-BE49-F238E27FC236}">
                <a16:creationId xmlns:a16="http://schemas.microsoft.com/office/drawing/2014/main" id="{D8968742-1D40-4F6B-9272-064FD163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0486" y="6453386"/>
            <a:ext cx="573314" cy="404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star&#10;&#10;Description automatically generated">
            <a:extLst>
              <a:ext uri="{FF2B5EF4-FFF2-40B4-BE49-F238E27FC236}">
                <a16:creationId xmlns:a16="http://schemas.microsoft.com/office/drawing/2014/main" id="{6F1604F3-5EA6-49BE-97F6-B75FCCCB1496}"/>
              </a:ext>
            </a:extLst>
          </p:cNvPr>
          <p:cNvPicPr>
            <a:picLocks noChangeAspect="1"/>
          </p:cNvPicPr>
          <p:nvPr/>
        </p:nvPicPr>
        <p:blipFill>
          <a:blip r:embed="rId5"/>
          <a:stretch>
            <a:fillRect/>
          </a:stretch>
        </p:blipFill>
        <p:spPr>
          <a:xfrm>
            <a:off x="2108200" y="577168"/>
            <a:ext cx="2473227" cy="695325"/>
          </a:xfrm>
          <a:prstGeom prst="rect">
            <a:avLst/>
          </a:prstGeom>
        </p:spPr>
      </p:pic>
    </p:spTree>
    <p:extLst>
      <p:ext uri="{BB962C8B-B14F-4D97-AF65-F5344CB8AC3E}">
        <p14:creationId xmlns:p14="http://schemas.microsoft.com/office/powerpoint/2010/main" val="293147019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96CF-D020-4E3D-9BC2-AD851DD474A9}"/>
              </a:ext>
            </a:extLst>
          </p:cNvPr>
          <p:cNvSpPr>
            <a:spLocks noGrp="1"/>
          </p:cNvSpPr>
          <p:nvPr>
            <p:ph type="ctrTitle"/>
          </p:nvPr>
        </p:nvSpPr>
        <p:spPr>
          <a:xfrm>
            <a:off x="1932168" y="1391477"/>
            <a:ext cx="8344190" cy="3077155"/>
          </a:xfrm>
        </p:spPr>
        <p:txBody>
          <a:bodyPr/>
          <a:lstStyle/>
          <a:p>
            <a:br>
              <a:rPr lang="en-US" sz="6600" dirty="0">
                <a:latin typeface="Arial Black" panose="020B0A04020102020204" pitchFamily="34" charset="0"/>
              </a:rPr>
            </a:br>
            <a:br>
              <a:rPr lang="en-US" sz="6600" dirty="0">
                <a:latin typeface="Arial Black" panose="020B0A04020102020204" pitchFamily="34" charset="0"/>
              </a:rPr>
            </a:br>
            <a:r>
              <a:rPr lang="en-US" sz="6600" dirty="0">
                <a:latin typeface="Arial Black" panose="020B0A04020102020204" pitchFamily="34" charset="0"/>
              </a:rPr>
              <a:t>YOU WILL FRAME YOUR DAY BY WHAT YOU SAY!</a:t>
            </a:r>
          </a:p>
        </p:txBody>
      </p:sp>
      <p:sp>
        <p:nvSpPr>
          <p:cNvPr id="3" name="Subtitle 2">
            <a:extLst>
              <a:ext uri="{FF2B5EF4-FFF2-40B4-BE49-F238E27FC236}">
                <a16:creationId xmlns:a16="http://schemas.microsoft.com/office/drawing/2014/main" id="{EFF1AC57-7FEC-491B-A40C-8ED498713473}"/>
              </a:ext>
            </a:extLst>
          </p:cNvPr>
          <p:cNvSpPr>
            <a:spLocks noGrp="1"/>
          </p:cNvSpPr>
          <p:nvPr>
            <p:ph type="subTitle" idx="1"/>
          </p:nvPr>
        </p:nvSpPr>
        <p:spPr>
          <a:xfrm>
            <a:off x="2679906" y="4468633"/>
            <a:ext cx="6831673" cy="1168842"/>
          </a:xfrm>
        </p:spPr>
        <p:txBody>
          <a:bodyPr>
            <a:noAutofit/>
          </a:bodyPr>
          <a:lstStyle/>
          <a:p>
            <a:r>
              <a:rPr lang="en-US" sz="4800" dirty="0">
                <a:solidFill>
                  <a:srgbClr val="C00000"/>
                </a:solidFill>
                <a:latin typeface="Arial Black" panose="020B0A04020102020204" pitchFamily="34" charset="0"/>
              </a:rPr>
              <a:t>FRAME BY FRAME</a:t>
            </a:r>
          </a:p>
        </p:txBody>
      </p:sp>
    </p:spTree>
    <p:extLst>
      <p:ext uri="{BB962C8B-B14F-4D97-AF65-F5344CB8AC3E}">
        <p14:creationId xmlns:p14="http://schemas.microsoft.com/office/powerpoint/2010/main" val="460106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F654-7EBC-4FDC-AD0B-03D097A5B255}"/>
              </a:ext>
            </a:extLst>
          </p:cNvPr>
          <p:cNvSpPr>
            <a:spLocks noGrp="1"/>
          </p:cNvSpPr>
          <p:nvPr>
            <p:ph type="title"/>
          </p:nvPr>
        </p:nvSpPr>
        <p:spPr>
          <a:xfrm>
            <a:off x="691763" y="0"/>
            <a:ext cx="11500237" cy="2171700"/>
          </a:xfrm>
          <a:solidFill>
            <a:srgbClr val="0070C0"/>
          </a:solidFill>
        </p:spPr>
        <p:txBody>
          <a:bodyPr/>
          <a:lstStyle/>
          <a:p>
            <a:endParaRPr lang="en-US" dirty="0"/>
          </a:p>
        </p:txBody>
      </p:sp>
      <p:sp>
        <p:nvSpPr>
          <p:cNvPr id="3" name="Content Placeholder 2">
            <a:extLst>
              <a:ext uri="{FF2B5EF4-FFF2-40B4-BE49-F238E27FC236}">
                <a16:creationId xmlns:a16="http://schemas.microsoft.com/office/drawing/2014/main" id="{72BC0F84-5F9B-43FD-B2CB-E712AB2924E3}"/>
              </a:ext>
            </a:extLst>
          </p:cNvPr>
          <p:cNvSpPr>
            <a:spLocks noGrp="1"/>
          </p:cNvSpPr>
          <p:nvPr>
            <p:ph idx="1"/>
          </p:nvPr>
        </p:nvSpPr>
        <p:spPr>
          <a:xfrm>
            <a:off x="691763" y="2171700"/>
            <a:ext cx="11500237" cy="4686300"/>
          </a:xfrm>
          <a:solidFill>
            <a:schemeClr val="accent1"/>
          </a:solidFill>
          <a:ln w="38100">
            <a:solidFill>
              <a:srgbClr val="002060"/>
            </a:solidFill>
          </a:ln>
        </p:spPr>
        <p:txBody>
          <a:bodyPr>
            <a:noAutofit/>
          </a:bodyPr>
          <a:lstStyle/>
          <a:p>
            <a:pPr marL="0" indent="0">
              <a:buNone/>
            </a:pPr>
            <a:endParaRPr lang="en-US" sz="5400" dirty="0"/>
          </a:p>
          <a:p>
            <a:pPr marL="0" indent="0">
              <a:buNone/>
            </a:pPr>
            <a:r>
              <a:rPr lang="en-US" sz="5400" dirty="0"/>
              <a:t>“I am living in the land again- Betty Love! Miracle City Global, you now have HABITATION, My manifestations of My fullness.</a:t>
            </a:r>
            <a:br>
              <a:rPr lang="en-US" sz="5400" dirty="0"/>
            </a:br>
            <a:endParaRPr lang="en-US" sz="5400" dirty="0"/>
          </a:p>
        </p:txBody>
      </p:sp>
      <p:pic>
        <p:nvPicPr>
          <p:cNvPr id="5" name="Picture 4">
            <a:extLst>
              <a:ext uri="{FF2B5EF4-FFF2-40B4-BE49-F238E27FC236}">
                <a16:creationId xmlns:a16="http://schemas.microsoft.com/office/drawing/2014/main" id="{ECF4C4F5-ACAC-458E-AAEB-D2412722A343}"/>
              </a:ext>
            </a:extLst>
          </p:cNvPr>
          <p:cNvPicPr>
            <a:picLocks noChangeAspect="1"/>
          </p:cNvPicPr>
          <p:nvPr/>
        </p:nvPicPr>
        <p:blipFill>
          <a:blip r:embed="rId2"/>
          <a:stretch>
            <a:fillRect/>
          </a:stretch>
        </p:blipFill>
        <p:spPr>
          <a:xfrm>
            <a:off x="4672012" y="270344"/>
            <a:ext cx="6030444" cy="1653706"/>
          </a:xfrm>
          <a:prstGeom prst="rect">
            <a:avLst/>
          </a:prstGeom>
        </p:spPr>
      </p:pic>
      <p:pic>
        <p:nvPicPr>
          <p:cNvPr id="11" name="Picture 10">
            <a:extLst>
              <a:ext uri="{FF2B5EF4-FFF2-40B4-BE49-F238E27FC236}">
                <a16:creationId xmlns:a16="http://schemas.microsoft.com/office/drawing/2014/main" id="{8702D222-BCCE-42E1-BFCE-5D17E0206501}"/>
              </a:ext>
            </a:extLst>
          </p:cNvPr>
          <p:cNvPicPr>
            <a:picLocks noChangeAspect="1"/>
          </p:cNvPicPr>
          <p:nvPr/>
        </p:nvPicPr>
        <p:blipFill>
          <a:blip r:embed="rId3"/>
          <a:stretch>
            <a:fillRect/>
          </a:stretch>
        </p:blipFill>
        <p:spPr>
          <a:xfrm>
            <a:off x="395888" y="-794210"/>
            <a:ext cx="4572000" cy="3429000"/>
          </a:xfrm>
          <a:prstGeom prst="rect">
            <a:avLst/>
          </a:prstGeom>
        </p:spPr>
      </p:pic>
      <p:pic>
        <p:nvPicPr>
          <p:cNvPr id="13" name="Picture 12" descr="A close up of a fire&#10;&#10;Description automatically generated">
            <a:extLst>
              <a:ext uri="{FF2B5EF4-FFF2-40B4-BE49-F238E27FC236}">
                <a16:creationId xmlns:a16="http://schemas.microsoft.com/office/drawing/2014/main" id="{3DBF474F-A728-4E5A-9307-4099D91FB35F}"/>
              </a:ext>
            </a:extLst>
          </p:cNvPr>
          <p:cNvPicPr>
            <a:picLocks noChangeAspect="1"/>
          </p:cNvPicPr>
          <p:nvPr/>
        </p:nvPicPr>
        <p:blipFill>
          <a:blip r:embed="rId4"/>
          <a:stretch>
            <a:fillRect/>
          </a:stretch>
        </p:blipFill>
        <p:spPr>
          <a:xfrm>
            <a:off x="1471691" y="1717445"/>
            <a:ext cx="2733675" cy="1478242"/>
          </a:xfrm>
          <a:prstGeom prst="rect">
            <a:avLst/>
          </a:prstGeom>
        </p:spPr>
      </p:pic>
    </p:spTree>
    <p:extLst>
      <p:ext uri="{BB962C8B-B14F-4D97-AF65-F5344CB8AC3E}">
        <p14:creationId xmlns:p14="http://schemas.microsoft.com/office/powerpoint/2010/main" val="1490595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A7FD3-21CB-4F42-94BF-71314CA5EBEA}"/>
              </a:ext>
            </a:extLst>
          </p:cNvPr>
          <p:cNvSpPr>
            <a:spLocks noGrp="1"/>
          </p:cNvSpPr>
          <p:nvPr>
            <p:ph type="title"/>
          </p:nvPr>
        </p:nvSpPr>
        <p:spPr>
          <a:xfrm>
            <a:off x="903514" y="3897087"/>
            <a:ext cx="7417207" cy="838898"/>
          </a:xfrm>
        </p:spPr>
        <p:txBody>
          <a:bodyPr anchor="ctr">
            <a:normAutofit/>
          </a:bodyPr>
          <a:lstStyle/>
          <a:p>
            <a:endParaRPr lang="en-US" sz="3600" dirty="0"/>
          </a:p>
        </p:txBody>
      </p:sp>
      <p:sp>
        <p:nvSpPr>
          <p:cNvPr id="12" name="Rectangle 15">
            <a:extLst>
              <a:ext uri="{FF2B5EF4-FFF2-40B4-BE49-F238E27FC236}">
                <a16:creationId xmlns:a16="http://schemas.microsoft.com/office/drawing/2014/main" id="{50E2AEF9-3220-4407-B76B-1B6E3952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5484"/>
            <a:ext cx="3860771" cy="293214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28780788-2788-433A-AF97-E43276C3C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449" y="819392"/>
            <a:ext cx="3547872" cy="26243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FF0E48AC-9128-4909-9FE5-A006F843E5F3}"/>
              </a:ext>
            </a:extLst>
          </p:cNvPr>
          <p:cNvPicPr>
            <a:picLocks noChangeAspect="1"/>
          </p:cNvPicPr>
          <p:nvPr/>
        </p:nvPicPr>
        <p:blipFill>
          <a:blip r:embed="rId2"/>
          <a:stretch>
            <a:fillRect/>
          </a:stretch>
        </p:blipFill>
        <p:spPr>
          <a:xfrm>
            <a:off x="772237" y="983984"/>
            <a:ext cx="2316297" cy="2295144"/>
          </a:xfrm>
          <a:prstGeom prst="rect">
            <a:avLst/>
          </a:prstGeom>
        </p:spPr>
      </p:pic>
      <p:sp>
        <p:nvSpPr>
          <p:cNvPr id="15" name="Rectangle 19">
            <a:extLst>
              <a:ext uri="{FF2B5EF4-FFF2-40B4-BE49-F238E27FC236}">
                <a16:creationId xmlns:a16="http://schemas.microsoft.com/office/drawing/2014/main" id="{2CAFBD32-D3B9-4AA1-8A52-E7788A955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885" y="5769"/>
            <a:ext cx="4332545" cy="31316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CE9D7A95-3BA1-4498-B477-BC00DF3E7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477" y="158823"/>
            <a:ext cx="4023360" cy="28254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7C1804AA-8606-4D41-BFC0-B944AB200829}"/>
              </a:ext>
            </a:extLst>
          </p:cNvPr>
          <p:cNvPicPr>
            <a:picLocks noChangeAspect="1"/>
          </p:cNvPicPr>
          <p:nvPr/>
        </p:nvPicPr>
        <p:blipFill>
          <a:blip r:embed="rId3"/>
          <a:stretch>
            <a:fillRect/>
          </a:stretch>
        </p:blipFill>
        <p:spPr>
          <a:xfrm>
            <a:off x="4594111" y="317646"/>
            <a:ext cx="3450091" cy="2496312"/>
          </a:xfrm>
          <a:prstGeom prst="rect">
            <a:avLst/>
          </a:prstGeom>
        </p:spPr>
      </p:pic>
      <p:sp>
        <p:nvSpPr>
          <p:cNvPr id="3" name="Content Placeholder 2">
            <a:extLst>
              <a:ext uri="{FF2B5EF4-FFF2-40B4-BE49-F238E27FC236}">
                <a16:creationId xmlns:a16="http://schemas.microsoft.com/office/drawing/2014/main" id="{46B5842A-5CD1-4404-A07F-F453492CFFDD}"/>
              </a:ext>
            </a:extLst>
          </p:cNvPr>
          <p:cNvSpPr>
            <a:spLocks noGrp="1"/>
          </p:cNvSpPr>
          <p:nvPr>
            <p:ph idx="1"/>
          </p:nvPr>
        </p:nvSpPr>
        <p:spPr>
          <a:xfrm>
            <a:off x="0" y="4694548"/>
            <a:ext cx="8598408" cy="2462911"/>
          </a:xfrm>
        </p:spPr>
        <p:txBody>
          <a:bodyPr>
            <a:normAutofit/>
          </a:bodyPr>
          <a:lstStyle/>
          <a:p>
            <a:pPr marL="0" indent="0">
              <a:buNone/>
            </a:pPr>
            <a:r>
              <a:rPr lang="en-US" sz="2400" b="1" dirty="0"/>
              <a:t>THE GOLDEN BOOKS!</a:t>
            </a:r>
            <a:br>
              <a:rPr lang="en-US" sz="2400" b="1" dirty="0"/>
            </a:br>
            <a:r>
              <a:rPr lang="en-US" sz="2400" b="1" dirty="0"/>
              <a:t>I have opened my favorite books in this season - </a:t>
            </a:r>
            <a:r>
              <a:rPr lang="en-US" sz="2400" b="1" dirty="0" err="1"/>
              <a:t>l’m</a:t>
            </a:r>
            <a:r>
              <a:rPr lang="en-US" sz="2400" b="1" dirty="0"/>
              <a:t> reading and decreeing over My people what is written. My voice comes again- again to say, “This is my son, whom I love, with him I am well pleased!”</a:t>
            </a:r>
          </a:p>
        </p:txBody>
      </p:sp>
      <p:sp>
        <p:nvSpPr>
          <p:cNvPr id="24" name="Rectangle 23">
            <a:extLst>
              <a:ext uri="{FF2B5EF4-FFF2-40B4-BE49-F238E27FC236}">
                <a16:creationId xmlns:a16="http://schemas.microsoft.com/office/drawing/2014/main" id="{7B1FFF1B-D8E7-43C1-963D-013BA4049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7571" y="664555"/>
            <a:ext cx="3429000" cy="505485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53449B-81E3-446A-8BFF-57A5EE88F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019" y="814543"/>
            <a:ext cx="3118104" cy="475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E16E1E-B394-42A9-AF50-24E581DBD131}"/>
              </a:ext>
            </a:extLst>
          </p:cNvPr>
          <p:cNvPicPr>
            <a:picLocks noChangeAspect="1"/>
          </p:cNvPicPr>
          <p:nvPr/>
        </p:nvPicPr>
        <p:blipFill>
          <a:blip r:embed="rId4"/>
          <a:stretch>
            <a:fillRect/>
          </a:stretch>
        </p:blipFill>
        <p:spPr>
          <a:xfrm>
            <a:off x="9083040" y="1504317"/>
            <a:ext cx="2788920" cy="3366506"/>
          </a:xfrm>
          <a:prstGeom prst="rect">
            <a:avLst/>
          </a:prstGeom>
        </p:spPr>
      </p:pic>
      <p:sp useBgFill="1">
        <p:nvSpPr>
          <p:cNvPr id="28" name="Rectangle 27">
            <a:extLst>
              <a:ext uri="{FF2B5EF4-FFF2-40B4-BE49-F238E27FC236}">
                <a16:creationId xmlns:a16="http://schemas.microsoft.com/office/drawing/2014/main" id="{D8968742-1D40-4F6B-9272-064FD163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0486" y="6453386"/>
            <a:ext cx="573314" cy="404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sunset in the background&#10;&#10;Description automatically generated">
            <a:extLst>
              <a:ext uri="{FF2B5EF4-FFF2-40B4-BE49-F238E27FC236}">
                <a16:creationId xmlns:a16="http://schemas.microsoft.com/office/drawing/2014/main" id="{E2321400-C2E9-4FF8-B685-579A3A477B56}"/>
              </a:ext>
            </a:extLst>
          </p:cNvPr>
          <p:cNvPicPr>
            <a:picLocks noChangeAspect="1"/>
          </p:cNvPicPr>
          <p:nvPr/>
        </p:nvPicPr>
        <p:blipFill>
          <a:blip r:embed="rId5"/>
          <a:stretch>
            <a:fillRect/>
          </a:stretch>
        </p:blipFill>
        <p:spPr>
          <a:xfrm>
            <a:off x="3873483" y="3347691"/>
            <a:ext cx="4737637" cy="1388293"/>
          </a:xfrm>
          <a:prstGeom prst="rect">
            <a:avLst/>
          </a:prstGeom>
        </p:spPr>
      </p:pic>
    </p:spTree>
    <p:extLst>
      <p:ext uri="{BB962C8B-B14F-4D97-AF65-F5344CB8AC3E}">
        <p14:creationId xmlns:p14="http://schemas.microsoft.com/office/powerpoint/2010/main" val="3461110633"/>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8D5C06-99DB-429F-99EC-C98BD8C3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839CB-A37D-4347-8D74-5046BA2C5D46}"/>
              </a:ext>
            </a:extLst>
          </p:cNvPr>
          <p:cNvSpPr>
            <a:spLocks noGrp="1"/>
          </p:cNvSpPr>
          <p:nvPr>
            <p:ph type="title"/>
          </p:nvPr>
        </p:nvSpPr>
        <p:spPr>
          <a:xfrm>
            <a:off x="5100823" y="292231"/>
            <a:ext cx="6465865" cy="1879469"/>
          </a:xfrm>
        </p:spPr>
        <p:txBody>
          <a:bodyPr>
            <a:normAutofit/>
          </a:bodyPr>
          <a:lstStyle/>
          <a:p>
            <a:r>
              <a:rPr lang="en-US" sz="3700" dirty="0"/>
              <a:t>BAPTISM OF HOLY SPIRIT FIRE RESTORATION</a:t>
            </a:r>
          </a:p>
        </p:txBody>
      </p:sp>
      <p:pic>
        <p:nvPicPr>
          <p:cNvPr id="5" name="Picture 4" descr="A close up of a fire&#10;&#10;Description automatically generated">
            <a:extLst>
              <a:ext uri="{FF2B5EF4-FFF2-40B4-BE49-F238E27FC236}">
                <a16:creationId xmlns:a16="http://schemas.microsoft.com/office/drawing/2014/main" id="{74ECF29E-CD2D-4D5A-843F-27928D93BCF2}"/>
              </a:ext>
            </a:extLst>
          </p:cNvPr>
          <p:cNvPicPr>
            <a:picLocks noChangeAspect="1"/>
          </p:cNvPicPr>
          <p:nvPr/>
        </p:nvPicPr>
        <p:blipFill rotWithShape="1">
          <a:blip r:embed="rId2"/>
          <a:srcRect r="5782" b="-3"/>
          <a:stretch/>
        </p:blipFill>
        <p:spPr>
          <a:xfrm>
            <a:off x="20" y="10"/>
            <a:ext cx="4373525" cy="3428990"/>
          </a:xfrm>
          <a:prstGeom prst="rect">
            <a:avLst/>
          </a:prstGeom>
        </p:spPr>
      </p:pic>
      <p:sp>
        <p:nvSpPr>
          <p:cNvPr id="14" name="Rectangle 13">
            <a:extLst>
              <a:ext uri="{FF2B5EF4-FFF2-40B4-BE49-F238E27FC236}">
                <a16:creationId xmlns:a16="http://schemas.microsoft.com/office/drawing/2014/main" id="{039C8186-79D5-4371-88C6-D649FA871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2DB05A8-0224-4FBB-B687-C32219CBE90E}"/>
              </a:ext>
            </a:extLst>
          </p:cNvPr>
          <p:cNvSpPr>
            <a:spLocks noGrp="1"/>
          </p:cNvSpPr>
          <p:nvPr>
            <p:ph idx="1"/>
          </p:nvPr>
        </p:nvSpPr>
        <p:spPr>
          <a:xfrm>
            <a:off x="4602145" y="1979629"/>
            <a:ext cx="7589835" cy="4878371"/>
          </a:xfrm>
        </p:spPr>
        <p:txBody>
          <a:bodyPr>
            <a:normAutofit/>
          </a:bodyPr>
          <a:lstStyle/>
          <a:p>
            <a:pPr marL="0" indent="0">
              <a:buNone/>
            </a:pPr>
            <a:r>
              <a:rPr lang="en-US" sz="2800" b="1" dirty="0"/>
              <a:t>I am releasing a fresh Baptism of My Holy Spirit! You are going into the wilderness- NOT TO BE TEMPTED- but to see Leviathan cut up and to eat your meal!</a:t>
            </a:r>
            <a:br>
              <a:rPr lang="en-US" sz="2800" b="1" dirty="0"/>
            </a:br>
            <a:r>
              <a:rPr lang="en-US" sz="2800" b="1" dirty="0"/>
              <a:t>You are going into the wilderness to receive the restoration of your vineyard!</a:t>
            </a:r>
            <a:br>
              <a:rPr lang="en-US" sz="2800" b="1" dirty="0"/>
            </a:br>
            <a:endParaRPr lang="en-US" sz="2800" b="1" dirty="0"/>
          </a:p>
          <a:p>
            <a:pPr marL="0" indent="0">
              <a:buNone/>
            </a:pPr>
            <a:r>
              <a:rPr lang="en-US" sz="2800" b="1" u="sng" dirty="0"/>
              <a:t>Psalm 74:14 </a:t>
            </a:r>
            <a:r>
              <a:rPr lang="en-US" sz="2800" b="1" dirty="0"/>
              <a:t>You broke the heads of leviathan in pieces, and gave him to be food to the people inhabiting the wilderness.</a:t>
            </a:r>
          </a:p>
          <a:p>
            <a:pPr marL="0" indent="0">
              <a:buNone/>
            </a:pPr>
            <a:endParaRPr lang="en-US" dirty="0"/>
          </a:p>
        </p:txBody>
      </p:sp>
      <p:pic>
        <p:nvPicPr>
          <p:cNvPr id="7" name="Picture 6" descr="A picture containing indoor, fruit, floor&#10;&#10;Description automatically generated">
            <a:extLst>
              <a:ext uri="{FF2B5EF4-FFF2-40B4-BE49-F238E27FC236}">
                <a16:creationId xmlns:a16="http://schemas.microsoft.com/office/drawing/2014/main" id="{35A92AB6-FDEB-4921-BD4B-1256AB71C000}"/>
              </a:ext>
            </a:extLst>
          </p:cNvPr>
          <p:cNvPicPr>
            <a:picLocks noChangeAspect="1"/>
          </p:cNvPicPr>
          <p:nvPr/>
        </p:nvPicPr>
        <p:blipFill rotWithShape="1">
          <a:blip r:embed="rId3"/>
          <a:srcRect l="12135" r="17055" b="2"/>
          <a:stretch/>
        </p:blipFill>
        <p:spPr>
          <a:xfrm>
            <a:off x="20" y="3438457"/>
            <a:ext cx="4373525" cy="3429000"/>
          </a:xfrm>
          <a:prstGeom prst="rect">
            <a:avLst/>
          </a:prstGeom>
        </p:spPr>
      </p:pic>
    </p:spTree>
    <p:extLst>
      <p:ext uri="{BB962C8B-B14F-4D97-AF65-F5344CB8AC3E}">
        <p14:creationId xmlns:p14="http://schemas.microsoft.com/office/powerpoint/2010/main" val="4222080392"/>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23">
            <a:extLst>
              <a:ext uri="{FF2B5EF4-FFF2-40B4-BE49-F238E27FC236}">
                <a16:creationId xmlns:a16="http://schemas.microsoft.com/office/drawing/2014/main" id="{6D7D7F0C-622D-4D84-A68D-C1AF54B63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227AB46-52C3-40E7-AEDD-51A65FC8AAAD}"/>
              </a:ext>
            </a:extLst>
          </p:cNvPr>
          <p:cNvSpPr>
            <a:spLocks noGrp="1"/>
          </p:cNvSpPr>
          <p:nvPr>
            <p:ph type="title"/>
          </p:nvPr>
        </p:nvSpPr>
        <p:spPr>
          <a:xfrm>
            <a:off x="103369" y="131197"/>
            <a:ext cx="5096786" cy="1872532"/>
          </a:xfrm>
          <a:solidFill>
            <a:schemeClr val="bg2"/>
          </a:solidFill>
        </p:spPr>
        <p:txBody>
          <a:bodyPr>
            <a:normAutofit/>
          </a:bodyPr>
          <a:lstStyle/>
          <a:p>
            <a:r>
              <a:rPr lang="en-US" b="1"/>
              <a:t>RESTORATION OF YOUR VINEYARDS…</a:t>
            </a:r>
          </a:p>
        </p:txBody>
      </p:sp>
      <p:sp>
        <p:nvSpPr>
          <p:cNvPr id="3" name="Content Placeholder 2">
            <a:extLst>
              <a:ext uri="{FF2B5EF4-FFF2-40B4-BE49-F238E27FC236}">
                <a16:creationId xmlns:a16="http://schemas.microsoft.com/office/drawing/2014/main" id="{281A5AEE-E029-4B1A-B744-68207F2F9AA5}"/>
              </a:ext>
            </a:extLst>
          </p:cNvPr>
          <p:cNvSpPr>
            <a:spLocks noGrp="1"/>
          </p:cNvSpPr>
          <p:nvPr>
            <p:ph idx="1"/>
          </p:nvPr>
        </p:nvSpPr>
        <p:spPr>
          <a:xfrm>
            <a:off x="103368" y="2134550"/>
            <a:ext cx="5096786" cy="4592253"/>
          </a:xfrm>
          <a:solidFill>
            <a:schemeClr val="bg2"/>
          </a:solidFill>
        </p:spPr>
        <p:txBody>
          <a:bodyPr>
            <a:normAutofit/>
          </a:bodyPr>
          <a:lstStyle/>
          <a:p>
            <a:pPr marL="0" indent="0">
              <a:buNone/>
            </a:pPr>
            <a:r>
              <a:rPr lang="en-US" sz="2800" b="1" u="sng" dirty="0"/>
              <a:t>Hosea 2:14-15                                                     </a:t>
            </a:r>
            <a:r>
              <a:rPr lang="en-US" sz="2800" b="1" dirty="0"/>
              <a:t>"Therefore I am now going to allure her; I will lead her into the desert and speak tenderly to her. 15 </a:t>
            </a:r>
            <a:r>
              <a:rPr lang="en-US" sz="2800" b="1" i="1" dirty="0"/>
              <a:t>There </a:t>
            </a:r>
            <a:r>
              <a:rPr lang="en-US" sz="2800" b="1" i="1" u="sng" dirty="0">
                <a:highlight>
                  <a:srgbClr val="800000"/>
                </a:highlight>
              </a:rPr>
              <a:t>I will give her back her </a:t>
            </a:r>
            <a:r>
              <a:rPr lang="en-US" sz="2800" b="1" i="1" u="sng" dirty="0" err="1">
                <a:highlight>
                  <a:srgbClr val="800000"/>
                </a:highlight>
              </a:rPr>
              <a:t>vineyards</a:t>
            </a:r>
            <a:r>
              <a:rPr lang="en-US" sz="2800" b="1" dirty="0" err="1">
                <a:highlight>
                  <a:srgbClr val="800000"/>
                </a:highlight>
              </a:rPr>
              <a:t>,and</a:t>
            </a:r>
            <a:r>
              <a:rPr lang="en-US" sz="2800" b="1" dirty="0">
                <a:highlight>
                  <a:srgbClr val="800000"/>
                </a:highlight>
              </a:rPr>
              <a:t> will make the Valley of </a:t>
            </a:r>
            <a:r>
              <a:rPr lang="en-US" sz="2800" b="1" dirty="0" err="1">
                <a:highlight>
                  <a:srgbClr val="800000"/>
                </a:highlight>
              </a:rPr>
              <a:t>Achor</a:t>
            </a:r>
            <a:r>
              <a:rPr lang="en-US" sz="2800" b="1" dirty="0">
                <a:highlight>
                  <a:srgbClr val="800000"/>
                </a:highlight>
              </a:rPr>
              <a:t> a door of hope. </a:t>
            </a:r>
            <a:r>
              <a:rPr lang="en-US" sz="2800" b="1" i="1" dirty="0">
                <a:highlight>
                  <a:srgbClr val="800000"/>
                </a:highlight>
              </a:rPr>
              <a:t>There </a:t>
            </a:r>
            <a:r>
              <a:rPr lang="en-US" sz="2800" b="1" i="1" u="sng" dirty="0">
                <a:highlight>
                  <a:srgbClr val="800000"/>
                </a:highlight>
              </a:rPr>
              <a:t>she will sing </a:t>
            </a:r>
            <a:r>
              <a:rPr lang="en-US" sz="2800" b="1" dirty="0"/>
              <a:t>as in the days of her youth, as in the day she came up out of Egypt. </a:t>
            </a:r>
          </a:p>
          <a:p>
            <a:pPr marL="0" indent="0">
              <a:buNone/>
            </a:pPr>
            <a:endParaRPr lang="en-US" sz="1800" b="1" dirty="0"/>
          </a:p>
        </p:txBody>
      </p:sp>
      <p:sp>
        <p:nvSpPr>
          <p:cNvPr id="32" name="Rectangle 25">
            <a:extLst>
              <a:ext uri="{FF2B5EF4-FFF2-40B4-BE49-F238E27FC236}">
                <a16:creationId xmlns:a16="http://schemas.microsoft.com/office/drawing/2014/main" id="{02A2E7B6-CE50-4B96-A981-2A0250732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9" name="Picture 18" descr="A sign on a dirt road&#10;&#10;Description automatically generated">
            <a:extLst>
              <a:ext uri="{FF2B5EF4-FFF2-40B4-BE49-F238E27FC236}">
                <a16:creationId xmlns:a16="http://schemas.microsoft.com/office/drawing/2014/main" id="{B7C9C231-3EA2-4D0C-9B7A-56230E6E9D90}"/>
              </a:ext>
            </a:extLst>
          </p:cNvPr>
          <p:cNvPicPr>
            <a:picLocks noChangeAspect="1"/>
          </p:cNvPicPr>
          <p:nvPr/>
        </p:nvPicPr>
        <p:blipFill>
          <a:blip r:embed="rId2"/>
          <a:stretch>
            <a:fillRect/>
          </a:stretch>
        </p:blipFill>
        <p:spPr>
          <a:xfrm>
            <a:off x="6267495" y="639705"/>
            <a:ext cx="5184450" cy="2713196"/>
          </a:xfrm>
          <a:prstGeom prst="rect">
            <a:avLst/>
          </a:prstGeom>
        </p:spPr>
      </p:pic>
      <p:pic>
        <p:nvPicPr>
          <p:cNvPr id="5" name="Picture 4">
            <a:extLst>
              <a:ext uri="{FF2B5EF4-FFF2-40B4-BE49-F238E27FC236}">
                <a16:creationId xmlns:a16="http://schemas.microsoft.com/office/drawing/2014/main" id="{9B4CB7EC-DCCF-43E0-B7FA-C79CE074B761}"/>
              </a:ext>
            </a:extLst>
          </p:cNvPr>
          <p:cNvPicPr>
            <a:picLocks noChangeAspect="1"/>
          </p:cNvPicPr>
          <p:nvPr/>
        </p:nvPicPr>
        <p:blipFill rotWithShape="1">
          <a:blip r:embed="rId3"/>
          <a:srcRect t="26441" r="1" b="1"/>
          <a:stretch/>
        </p:blipFill>
        <p:spPr>
          <a:xfrm>
            <a:off x="8974668" y="3855761"/>
            <a:ext cx="2577090" cy="2020541"/>
          </a:xfrm>
          <a:prstGeom prst="rect">
            <a:avLst/>
          </a:prstGeom>
        </p:spPr>
      </p:pic>
      <p:pic>
        <p:nvPicPr>
          <p:cNvPr id="21" name="Picture 20" descr="A close up of a logo&#10;&#10;Description automatically generated">
            <a:extLst>
              <a:ext uri="{FF2B5EF4-FFF2-40B4-BE49-F238E27FC236}">
                <a16:creationId xmlns:a16="http://schemas.microsoft.com/office/drawing/2014/main" id="{EE8F8694-B351-4CD3-B690-BEA5BA6115A9}"/>
              </a:ext>
            </a:extLst>
          </p:cNvPr>
          <p:cNvPicPr>
            <a:picLocks noChangeAspect="1"/>
          </p:cNvPicPr>
          <p:nvPr/>
        </p:nvPicPr>
        <p:blipFill>
          <a:blip r:embed="rId4"/>
          <a:stretch>
            <a:fillRect/>
          </a:stretch>
        </p:blipFill>
        <p:spPr>
          <a:xfrm>
            <a:off x="7490933" y="5941012"/>
            <a:ext cx="2857500" cy="876300"/>
          </a:xfrm>
          <a:prstGeom prst="rect">
            <a:avLst/>
          </a:prstGeom>
        </p:spPr>
      </p:pic>
      <p:pic>
        <p:nvPicPr>
          <p:cNvPr id="23" name="Picture 22">
            <a:extLst>
              <a:ext uri="{FF2B5EF4-FFF2-40B4-BE49-F238E27FC236}">
                <a16:creationId xmlns:a16="http://schemas.microsoft.com/office/drawing/2014/main" id="{763842C9-21DB-4937-830A-6EAF74815579}"/>
              </a:ext>
            </a:extLst>
          </p:cNvPr>
          <p:cNvPicPr>
            <a:picLocks noChangeAspect="1"/>
          </p:cNvPicPr>
          <p:nvPr/>
        </p:nvPicPr>
        <p:blipFill>
          <a:blip r:embed="rId5"/>
          <a:stretch>
            <a:fillRect/>
          </a:stretch>
        </p:blipFill>
        <p:spPr>
          <a:xfrm>
            <a:off x="6267495" y="606541"/>
            <a:ext cx="3564662" cy="2713196"/>
          </a:xfrm>
          <a:prstGeom prst="rect">
            <a:avLst/>
          </a:prstGeom>
        </p:spPr>
      </p:pic>
      <p:pic>
        <p:nvPicPr>
          <p:cNvPr id="34" name="Picture 33" descr="A close up of a sign&#10;&#10;Description automatically generated">
            <a:extLst>
              <a:ext uri="{FF2B5EF4-FFF2-40B4-BE49-F238E27FC236}">
                <a16:creationId xmlns:a16="http://schemas.microsoft.com/office/drawing/2014/main" id="{BD962B62-12BA-48F0-957F-9EBBF77B2C65}"/>
              </a:ext>
            </a:extLst>
          </p:cNvPr>
          <p:cNvPicPr>
            <a:picLocks noChangeAspect="1"/>
          </p:cNvPicPr>
          <p:nvPr/>
        </p:nvPicPr>
        <p:blipFill>
          <a:blip r:embed="rId6"/>
          <a:stretch>
            <a:fillRect/>
          </a:stretch>
        </p:blipFill>
        <p:spPr>
          <a:xfrm>
            <a:off x="6057102" y="3855761"/>
            <a:ext cx="2917565" cy="2020541"/>
          </a:xfrm>
          <a:prstGeom prst="rect">
            <a:avLst/>
          </a:prstGeom>
        </p:spPr>
      </p:pic>
    </p:spTree>
    <p:extLst>
      <p:ext uri="{BB962C8B-B14F-4D97-AF65-F5344CB8AC3E}">
        <p14:creationId xmlns:p14="http://schemas.microsoft.com/office/powerpoint/2010/main" val="4059799485"/>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D84E21A-A848-4FF9-97DA-1BE07F7433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B4679B52-98EA-45CA-AF30-F2C9A6946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2" name="Freeform 6">
              <a:extLst>
                <a:ext uri="{FF2B5EF4-FFF2-40B4-BE49-F238E27FC236}">
                  <a16:creationId xmlns:a16="http://schemas.microsoft.com/office/drawing/2014/main" id="{10E5EE46-6B2F-43B5-8F97-10C96ECA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4" name="Rectangle 13">
            <a:extLst>
              <a:ext uri="{FF2B5EF4-FFF2-40B4-BE49-F238E27FC236}">
                <a16:creationId xmlns:a16="http://schemas.microsoft.com/office/drawing/2014/main" id="{B3189E96-BAB8-42BA-BBBA-9B68380CD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AEDE7-53B8-439E-958F-4EEC488B7D50}"/>
              </a:ext>
            </a:extLst>
          </p:cNvPr>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sz="7200" b="1" cap="all" dirty="0"/>
              <a:t>I LIVE ONLY TO SEE YOUR FACE</a:t>
            </a:r>
          </a:p>
        </p:txBody>
      </p:sp>
      <p:sp>
        <p:nvSpPr>
          <p:cNvPr id="16" name="Freeform 6">
            <a:extLst>
              <a:ext uri="{FF2B5EF4-FFF2-40B4-BE49-F238E27FC236}">
                <a16:creationId xmlns:a16="http://schemas.microsoft.com/office/drawing/2014/main" id="{313B5508-F7A1-4A96-903D-8B2D863C6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8FD4F0ED-A65E-4E99-B5FC-6296FAC47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0B124802-20A0-4FE3-B3BA-6560B50734B2}"/>
              </a:ext>
            </a:extLst>
          </p:cNvPr>
          <p:cNvPicPr>
            <a:picLocks noGrp="1" noChangeAspect="1"/>
          </p:cNvPicPr>
          <p:nvPr>
            <p:ph idx="1"/>
          </p:nvPr>
        </p:nvPicPr>
        <p:blipFill>
          <a:blip r:embed="rId2"/>
          <a:stretch>
            <a:fillRect/>
          </a:stretch>
        </p:blipFill>
        <p:spPr>
          <a:xfrm>
            <a:off x="1027289" y="1027522"/>
            <a:ext cx="4850309" cy="4869904"/>
          </a:xfrm>
          <a:prstGeom prst="rect">
            <a:avLst/>
          </a:prstGeom>
        </p:spPr>
      </p:pic>
    </p:spTree>
    <p:extLst>
      <p:ext uri="{BB962C8B-B14F-4D97-AF65-F5344CB8AC3E}">
        <p14:creationId xmlns:p14="http://schemas.microsoft.com/office/powerpoint/2010/main" val="53567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457C-80FC-410D-BF0A-B6876C44D17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72056D7-F800-4E56-A7D3-E6D20AD01D1C}"/>
              </a:ext>
            </a:extLst>
          </p:cNvPr>
          <p:cNvPicPr>
            <a:picLocks noGrp="1" noChangeAspect="1"/>
          </p:cNvPicPr>
          <p:nvPr>
            <p:ph idx="1"/>
          </p:nvPr>
        </p:nvPicPr>
        <p:blipFill>
          <a:blip r:embed="rId2"/>
          <a:stretch>
            <a:fillRect/>
          </a:stretch>
        </p:blipFill>
        <p:spPr>
          <a:xfrm>
            <a:off x="0" y="0"/>
            <a:ext cx="12192000" cy="7933764"/>
          </a:xfrm>
          <a:ln>
            <a:solidFill>
              <a:srgbClr val="C00000"/>
            </a:solidFill>
          </a:ln>
        </p:spPr>
      </p:pic>
    </p:spTree>
    <p:extLst>
      <p:ext uri="{BB962C8B-B14F-4D97-AF65-F5344CB8AC3E}">
        <p14:creationId xmlns:p14="http://schemas.microsoft.com/office/powerpoint/2010/main" val="237357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E7C7-4C24-4CEB-B53A-59614ED234B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5B5F06-8C28-4539-AFA9-A56E3C02ED98}"/>
              </a:ext>
            </a:extLst>
          </p:cNvPr>
          <p:cNvPicPr>
            <a:picLocks noGrp="1" noChangeAspect="1"/>
          </p:cNvPicPr>
          <p:nvPr>
            <p:ph idx="1"/>
          </p:nvPr>
        </p:nvPicPr>
        <p:blipFill>
          <a:blip r:embed="rId2"/>
          <a:stretch>
            <a:fillRect/>
          </a:stretch>
        </p:blipFill>
        <p:spPr>
          <a:xfrm>
            <a:off x="0" y="0"/>
            <a:ext cx="12192000" cy="7105473"/>
          </a:xfrm>
          <a:ln w="76200">
            <a:solidFill>
              <a:srgbClr val="C00000"/>
            </a:solidFill>
          </a:ln>
        </p:spPr>
      </p:pic>
    </p:spTree>
    <p:extLst>
      <p:ext uri="{BB962C8B-B14F-4D97-AF65-F5344CB8AC3E}">
        <p14:creationId xmlns:p14="http://schemas.microsoft.com/office/powerpoint/2010/main" val="144402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45E29B-B971-41C6-A57B-B29BBB108A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title="intersecting circles">
            <a:extLst>
              <a:ext uri="{FF2B5EF4-FFF2-40B4-BE49-F238E27FC236}">
                <a16:creationId xmlns:a16="http://schemas.microsoft.com/office/drawing/2014/main" id="{4C76015D-CFEA-4204-9A50-352560FFC25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7325C43C-72B5-4DC9-B386-90859B58BF0D}"/>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2" name="Oval 11">
              <a:extLst>
                <a:ext uri="{FF2B5EF4-FFF2-40B4-BE49-F238E27FC236}">
                  <a16:creationId xmlns:a16="http://schemas.microsoft.com/office/drawing/2014/main" id="{C95AD9A4-5AF5-48C4-BC2A-635316433A45}"/>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3" name="Oval 5">
              <a:extLst>
                <a:ext uri="{FF2B5EF4-FFF2-40B4-BE49-F238E27FC236}">
                  <a16:creationId xmlns:a16="http://schemas.microsoft.com/office/drawing/2014/main" id="{AF4A3D62-D56C-4A32-8C75-100D383EC615}"/>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useBgFill="1">
        <p:nvSpPr>
          <p:cNvPr id="15" name="Rectangle 14" title="ribbon">
            <a:extLst>
              <a:ext uri="{FF2B5EF4-FFF2-40B4-BE49-F238E27FC236}">
                <a16:creationId xmlns:a16="http://schemas.microsoft.com/office/drawing/2014/main" id="{3E1F47E4-066D-4C27-98C8-B2B2C7BABF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A42100C-8292-4F29-86ED-74FAD130EECA}"/>
              </a:ext>
            </a:extLst>
          </p:cNvPr>
          <p:cNvSpPr>
            <a:spLocks noGrp="1"/>
          </p:cNvSpPr>
          <p:nvPr>
            <p:ph type="title"/>
          </p:nvPr>
        </p:nvSpPr>
        <p:spPr>
          <a:xfrm>
            <a:off x="838200" y="1804946"/>
            <a:ext cx="6178585" cy="890584"/>
          </a:xfrm>
          <a:ln w="76200">
            <a:solidFill>
              <a:srgbClr val="C00000"/>
            </a:solidFill>
          </a:ln>
        </p:spPr>
        <p:txBody>
          <a:bodyPr>
            <a:normAutofit/>
          </a:bodyPr>
          <a:lstStyle/>
          <a:p>
            <a:pPr algn="ctr"/>
            <a:r>
              <a:rPr lang="en-US" sz="3200" dirty="0">
                <a:solidFill>
                  <a:schemeClr val="tx2"/>
                </a:solidFill>
                <a:latin typeface="Arial Black" panose="020B0A04020102020204" pitchFamily="34" charset="0"/>
              </a:rPr>
              <a:t>IN THE BEGINNING…</a:t>
            </a:r>
          </a:p>
        </p:txBody>
      </p:sp>
      <p:sp>
        <p:nvSpPr>
          <p:cNvPr id="3" name="Content Placeholder 2">
            <a:extLst>
              <a:ext uri="{FF2B5EF4-FFF2-40B4-BE49-F238E27FC236}">
                <a16:creationId xmlns:a16="http://schemas.microsoft.com/office/drawing/2014/main" id="{0DDB49B0-EE04-4DF5-9A03-F0067C73D3A5}"/>
              </a:ext>
            </a:extLst>
          </p:cNvPr>
          <p:cNvSpPr>
            <a:spLocks noGrp="1"/>
          </p:cNvSpPr>
          <p:nvPr>
            <p:ph idx="1"/>
          </p:nvPr>
        </p:nvSpPr>
        <p:spPr>
          <a:xfrm>
            <a:off x="2384952" y="3012928"/>
            <a:ext cx="7422096" cy="2109445"/>
          </a:xfrm>
          <a:ln w="76200">
            <a:solidFill>
              <a:srgbClr val="C00000"/>
            </a:solidFill>
          </a:ln>
        </p:spPr>
        <p:txBody>
          <a:bodyPr>
            <a:normAutofit/>
          </a:bodyPr>
          <a:lstStyle/>
          <a:p>
            <a:pPr marL="0" indent="0">
              <a:buNone/>
            </a:pPr>
            <a:r>
              <a:rPr lang="en-US" sz="2400" b="1" u="sng" dirty="0">
                <a:solidFill>
                  <a:schemeClr val="tx2"/>
                </a:solidFill>
              </a:rPr>
              <a:t>John 1:1-3</a:t>
            </a:r>
            <a:r>
              <a:rPr lang="en-US" sz="2400" b="1" dirty="0">
                <a:solidFill>
                  <a:schemeClr val="tx2"/>
                </a:solidFill>
              </a:rPr>
              <a:t>                                                                                                          In the beginning was the Word, and the Word was with God, and the Word was God. 2 He was with God in the beginning. 3 Through him all things were made; without Him nothing was made that has been made. NIV</a:t>
            </a:r>
          </a:p>
          <a:p>
            <a:endParaRPr lang="en-US" sz="1800" dirty="0">
              <a:solidFill>
                <a:schemeClr val="tx2"/>
              </a:solidFill>
            </a:endParaRPr>
          </a:p>
        </p:txBody>
      </p:sp>
    </p:spTree>
    <p:extLst>
      <p:ext uri="{BB962C8B-B14F-4D97-AF65-F5344CB8AC3E}">
        <p14:creationId xmlns:p14="http://schemas.microsoft.com/office/powerpoint/2010/main" val="35321497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sunset in the background&#10;&#10;Description generated with high confidence">
            <a:extLst>
              <a:ext uri="{FF2B5EF4-FFF2-40B4-BE49-F238E27FC236}">
                <a16:creationId xmlns:a16="http://schemas.microsoft.com/office/drawing/2014/main" id="{2E899D54-40D0-4506-BF61-AE65842A104C}"/>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496" b="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F248C7-8B2B-40FA-8170-65F347DECF0F}"/>
              </a:ext>
            </a:extLst>
          </p:cNvPr>
          <p:cNvSpPr>
            <a:spLocks noGrp="1"/>
          </p:cNvSpPr>
          <p:nvPr>
            <p:ph type="title"/>
          </p:nvPr>
        </p:nvSpPr>
        <p:spPr>
          <a:xfrm>
            <a:off x="594805" y="640263"/>
            <a:ext cx="5221266" cy="1344975"/>
          </a:xfrm>
        </p:spPr>
        <p:txBody>
          <a:bodyPr>
            <a:normAutofit/>
          </a:bodyPr>
          <a:lstStyle/>
          <a:p>
            <a:pPr algn="ctr"/>
            <a:r>
              <a:rPr lang="en-US" sz="4000" b="1" u="sng" dirty="0"/>
              <a:t>Revelation 19:11-16</a:t>
            </a:r>
            <a:endParaRPr lang="en-US" sz="4000" dirty="0"/>
          </a:p>
        </p:txBody>
      </p:sp>
      <p:sp>
        <p:nvSpPr>
          <p:cNvPr id="10" name="Content Placeholder 9"/>
          <p:cNvSpPr>
            <a:spLocks noGrp="1"/>
          </p:cNvSpPr>
          <p:nvPr>
            <p:ph idx="1"/>
          </p:nvPr>
        </p:nvSpPr>
        <p:spPr>
          <a:xfrm>
            <a:off x="594110" y="2121763"/>
            <a:ext cx="5235490" cy="3773010"/>
          </a:xfrm>
        </p:spPr>
        <p:txBody>
          <a:bodyPr>
            <a:normAutofit fontScale="70000" lnSpcReduction="20000"/>
          </a:bodyPr>
          <a:lstStyle/>
          <a:p>
            <a:pPr marL="0" indent="0">
              <a:buNone/>
            </a:pPr>
            <a:r>
              <a:rPr lang="en-US" sz="2900" b="1" dirty="0"/>
              <a:t>I saw heaven standing open and there before me was a white horse, whose rider is called Faithful and True. With justice He judges and makes war.   12 His eyes are like blazing fire, and on His head are many crowns. He has a name written on him that no one knows but he himself. 13 He is dressed in a robe dipped in blood, and his name is the Word of God. 14 The armies of heaven were following him, riding on white horses and dressed in fine linen, white and clean. 15 Out of his mouth comes a sharp sword with which to strike down the nations. "He will rule them with an iron scepter." He treads the winepress of the fury of the wrath of God Almighty. 16 On his robe and on his thigh he has this name written: KING OF KINGS AND LORD OF LORDS. NIV</a:t>
            </a:r>
            <a:endParaRPr lang="en-US" sz="2900" dirty="0"/>
          </a:p>
          <a:p>
            <a:endParaRPr lang="en-US" sz="2400" dirty="0"/>
          </a:p>
        </p:txBody>
      </p:sp>
    </p:spTree>
    <p:extLst>
      <p:ext uri="{BB962C8B-B14F-4D97-AF65-F5344CB8AC3E}">
        <p14:creationId xmlns:p14="http://schemas.microsoft.com/office/powerpoint/2010/main" val="362362441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16</TotalTime>
  <Words>2250</Words>
  <Application>Microsoft Office PowerPoint</Application>
  <PresentationFormat>Widescreen</PresentationFormat>
  <Paragraphs>112</Paragraphs>
  <Slides>54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AR JULIAN</vt:lpstr>
      <vt:lpstr>Arial</vt:lpstr>
      <vt:lpstr>Arial Black</vt:lpstr>
      <vt:lpstr>Calibri</vt:lpstr>
      <vt:lpstr>Calibri Light</vt:lpstr>
      <vt:lpstr>Corbel</vt:lpstr>
      <vt:lpstr>Franklin Gothic Book</vt:lpstr>
      <vt:lpstr>Crop</vt:lpstr>
      <vt:lpstr>Office Theme</vt:lpstr>
      <vt:lpstr>Depth</vt:lpstr>
      <vt:lpstr>THE DECREE: 5784 2023-2024</vt:lpstr>
      <vt:lpstr>PowerPoint Presentation</vt:lpstr>
      <vt:lpstr>PowerPoint Presentation</vt:lpstr>
      <vt:lpstr>FRAMED</vt:lpstr>
      <vt:lpstr>  YOU WILL FRAME YOUR DAY BY WHAT YOU SAY!</vt:lpstr>
      <vt:lpstr>PowerPoint Presentation</vt:lpstr>
      <vt:lpstr>PowerPoint Presentation</vt:lpstr>
      <vt:lpstr>IN THE BEGINNING…</vt:lpstr>
      <vt:lpstr>Revelation 19:11-16</vt:lpstr>
      <vt:lpstr> HEBREWS 11:3</vt:lpstr>
      <vt:lpstr>THE WORD OF GOD</vt:lpstr>
      <vt:lpstr>PowerPoint Presentation</vt:lpstr>
      <vt:lpstr>THE LOGOS</vt:lpstr>
      <vt:lpstr>THE RHEMA…</vt:lpstr>
      <vt:lpstr>THE RHEMA…</vt:lpstr>
      <vt:lpstr>IT IS TIME FOR THE IT IS WRITTEN’S</vt:lpstr>
      <vt:lpstr>THE PROCEEDING WORD…</vt:lpstr>
      <vt:lpstr>THE PROCEEDING WORD OF GOD</vt:lpstr>
      <vt:lpstr>ISAIAH 55:8-11</vt:lpstr>
      <vt:lpstr>PowerPoint Presentation</vt:lpstr>
      <vt:lpstr>ANGELS RUN…</vt:lpstr>
      <vt:lpstr>  2 Peter 1:21  For prophecy never had its origin in the will of man, but men spoke from God as they were carried along by the Holy Spirit. NIV </vt:lpstr>
      <vt:lpstr>PROPHECY…</vt:lpstr>
      <vt:lpstr>PROPHECY…</vt:lpstr>
      <vt:lpstr>PowerPoint Presentation</vt:lpstr>
      <vt:lpstr>IT IS TIME FOR THE IT IS WRITTEN’S</vt:lpstr>
      <vt:lpstr>HEAR IT! SEE IT! SAY IT!</vt:lpstr>
      <vt:lpstr> 2 CORINTHIANS 4:13</vt:lpstr>
      <vt:lpstr>PowerPoint Presentation</vt:lpstr>
      <vt:lpstr>BEFORE TIME…</vt:lpstr>
      <vt:lpstr>YOU COVERED ME</vt:lpstr>
      <vt:lpstr>FRAMED</vt:lpstr>
      <vt:lpstr>LOOK TO SEE…</vt:lpstr>
      <vt:lpstr>FRAME THE DAY!</vt:lpstr>
      <vt:lpstr>GOD HAS YOUR LAYOUT!</vt:lpstr>
      <vt:lpstr>PowerPoint Presentation</vt:lpstr>
      <vt:lpstr>THE DECREE…</vt:lpstr>
      <vt:lpstr> DECREE: To judge; to divide. </vt:lpstr>
      <vt:lpstr> DECREE: To judge; to divide. </vt:lpstr>
      <vt:lpstr>    THE DECREE: The predetermined purpose of God; the purpose or determination of an immutable Being, whose plan of operations is, like himself, unchangeable </vt:lpstr>
      <vt:lpstr>  DECREE: </vt:lpstr>
      <vt:lpstr>WAGING WAR                                FIGHT THE GOOD FIGHT</vt:lpstr>
      <vt:lpstr>FRAMED</vt:lpstr>
      <vt:lpstr>FRAME BY FRAME  REVELATION THAT BRINGS REVOLUTION!</vt:lpstr>
      <vt:lpstr>BEFORE I FORMED YOU…</vt:lpstr>
      <vt:lpstr>PowerPoint Presentation</vt:lpstr>
      <vt:lpstr>Born free</vt:lpstr>
      <vt:lpstr>ELSA: TRUTH BORN FREE *  LIVE FREE * STAY FREE</vt:lpstr>
      <vt:lpstr>HABITATION</vt:lpstr>
      <vt:lpstr>PowerPoint Presentation</vt:lpstr>
      <vt:lpstr>PowerPoint Presentation</vt:lpstr>
      <vt:lpstr>BAPTISM OF HOLY SPIRIT FIRE RESTORATION</vt:lpstr>
      <vt:lpstr>RESTORATION OF YOUR VINEYARDS…</vt:lpstr>
      <vt:lpstr>I LIVE ONLY TO SEE YOUR FACE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FRAMED</dc:title>
  <dc:creator>Kimble Love</dc:creator>
  <cp:lastModifiedBy>Kimble Love</cp:lastModifiedBy>
  <cp:revision>1</cp:revision>
  <dcterms:created xsi:type="dcterms:W3CDTF">2018-12-14T15:00:54Z</dcterms:created>
  <dcterms:modified xsi:type="dcterms:W3CDTF">2023-09-24T10:43:29Z</dcterms:modified>
</cp:coreProperties>
</file>