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61" r:id="rId2"/>
    <p:sldId id="283" r:id="rId3"/>
    <p:sldId id="266" r:id="rId4"/>
    <p:sldId id="280" r:id="rId5"/>
    <p:sldId id="277" r:id="rId6"/>
    <p:sldId id="278" r:id="rId7"/>
    <p:sldId id="279" r:id="rId8"/>
    <p:sldId id="269" r:id="rId9"/>
    <p:sldId id="270" r:id="rId10"/>
    <p:sldId id="273" r:id="rId11"/>
    <p:sldId id="271" r:id="rId12"/>
    <p:sldId id="274" r:id="rId13"/>
    <p:sldId id="275"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9E59B-C6DF-410A-8E72-B70E732525A4}" v="22" dt="2023-09-17T12:30:42.9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95" d="100"/>
          <a:sy n="95" d="100"/>
        </p:scale>
        <p:origin x="84"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le Love" userId="1f2c16c95f855842" providerId="LiveId" clId="{A5D9E59B-C6DF-410A-8E72-B70E732525A4}"/>
    <pc:docChg chg="undo custSel addSld delSld modSld sldOrd delMainMaster">
      <pc:chgData name="Kimble Love" userId="1f2c16c95f855842" providerId="LiveId" clId="{A5D9E59B-C6DF-410A-8E72-B70E732525A4}" dt="2023-09-17T12:32:40.102" v="1294" actId="2696"/>
      <pc:docMkLst>
        <pc:docMk/>
      </pc:docMkLst>
      <pc:sldChg chg="addSp delSp del">
        <pc:chgData name="Kimble Love" userId="1f2c16c95f855842" providerId="LiveId" clId="{A5D9E59B-C6DF-410A-8E72-B70E732525A4}" dt="2023-09-17T11:04:34.668" v="7" actId="2696"/>
        <pc:sldMkLst>
          <pc:docMk/>
          <pc:sldMk cId="148635592" sldId="256"/>
        </pc:sldMkLst>
        <pc:picChg chg="add del">
          <ac:chgData name="Kimble Love" userId="1f2c16c95f855842" providerId="LiveId" clId="{A5D9E59B-C6DF-410A-8E72-B70E732525A4}" dt="2023-09-17T11:03:20.551" v="1"/>
          <ac:picMkLst>
            <pc:docMk/>
            <pc:sldMk cId="148635592" sldId="256"/>
            <ac:picMk id="4" creationId="{E24DB29B-0DF2-1091-A34D-225C3F53C73E}"/>
          </ac:picMkLst>
        </pc:picChg>
        <pc:picChg chg="add del">
          <ac:chgData name="Kimble Love" userId="1f2c16c95f855842" providerId="LiveId" clId="{A5D9E59B-C6DF-410A-8E72-B70E732525A4}" dt="2023-09-17T11:04:15.402" v="4"/>
          <ac:picMkLst>
            <pc:docMk/>
            <pc:sldMk cId="148635592" sldId="256"/>
            <ac:picMk id="5" creationId="{D6AE10BA-1798-358D-B09E-DBA6627798C2}"/>
          </ac:picMkLst>
        </pc:picChg>
      </pc:sldChg>
      <pc:sldChg chg="del">
        <pc:chgData name="Kimble Love" userId="1f2c16c95f855842" providerId="LiveId" clId="{A5D9E59B-C6DF-410A-8E72-B70E732525A4}" dt="2023-09-17T12:32:17.826" v="1290" actId="2696"/>
        <pc:sldMkLst>
          <pc:docMk/>
          <pc:sldMk cId="3786208910" sldId="257"/>
        </pc:sldMkLst>
      </pc:sldChg>
      <pc:sldChg chg="del">
        <pc:chgData name="Kimble Love" userId="1f2c16c95f855842" providerId="LiveId" clId="{A5D9E59B-C6DF-410A-8E72-B70E732525A4}" dt="2023-09-17T12:32:22.139" v="1291" actId="2696"/>
        <pc:sldMkLst>
          <pc:docMk/>
          <pc:sldMk cId="2457655759" sldId="258"/>
        </pc:sldMkLst>
      </pc:sldChg>
      <pc:sldChg chg="del">
        <pc:chgData name="Kimble Love" userId="1f2c16c95f855842" providerId="LiveId" clId="{A5D9E59B-C6DF-410A-8E72-B70E732525A4}" dt="2023-09-17T12:32:29.739" v="1293" actId="2696"/>
        <pc:sldMkLst>
          <pc:docMk/>
          <pc:sldMk cId="785067747" sldId="259"/>
        </pc:sldMkLst>
      </pc:sldChg>
      <pc:sldChg chg="add del">
        <pc:chgData name="Kimble Love" userId="1f2c16c95f855842" providerId="LiveId" clId="{A5D9E59B-C6DF-410A-8E72-B70E732525A4}" dt="2023-09-17T12:32:26.856" v="1292" actId="2696"/>
        <pc:sldMkLst>
          <pc:docMk/>
          <pc:sldMk cId="109857222" sldId="260"/>
        </pc:sldMkLst>
      </pc:sldChg>
      <pc:sldChg chg="delSp add">
        <pc:chgData name="Kimble Love" userId="1f2c16c95f855842" providerId="LiveId" clId="{A5D9E59B-C6DF-410A-8E72-B70E732525A4}" dt="2023-09-17T12:30:25.415" v="1277"/>
        <pc:sldMkLst>
          <pc:docMk/>
          <pc:sldMk cId="4178834744" sldId="261"/>
        </pc:sldMkLst>
        <pc:picChg chg="del">
          <ac:chgData name="Kimble Love" userId="1f2c16c95f855842" providerId="LiveId" clId="{A5D9E59B-C6DF-410A-8E72-B70E732525A4}" dt="2023-09-17T12:30:25.415" v="1277"/>
          <ac:picMkLst>
            <pc:docMk/>
            <pc:sldMk cId="4178834744" sldId="261"/>
            <ac:picMk id="5" creationId="{B69558AF-C9D2-EE5D-A1F2-A5CE345236FD}"/>
          </ac:picMkLst>
        </pc:picChg>
      </pc:sldChg>
      <pc:sldChg chg="addSp delSp modSp add del mod setBg">
        <pc:chgData name="Kimble Love" userId="1f2c16c95f855842" providerId="LiveId" clId="{A5D9E59B-C6DF-410A-8E72-B70E732525A4}" dt="2023-09-17T12:32:09.478" v="1288" actId="2696"/>
        <pc:sldMkLst>
          <pc:docMk/>
          <pc:sldMk cId="2949023331" sldId="262"/>
        </pc:sldMkLst>
        <pc:spChg chg="mod">
          <ac:chgData name="Kimble Love" userId="1f2c16c95f855842" providerId="LiveId" clId="{A5D9E59B-C6DF-410A-8E72-B70E732525A4}" dt="2023-09-17T11:18:05.387" v="26" actId="14100"/>
          <ac:spMkLst>
            <pc:docMk/>
            <pc:sldMk cId="2949023331" sldId="262"/>
            <ac:spMk id="2" creationId="{00000000-0000-0000-0000-000000000000}"/>
          </ac:spMkLst>
        </pc:spChg>
        <pc:spChg chg="mod">
          <ac:chgData name="Kimble Love" userId="1f2c16c95f855842" providerId="LiveId" clId="{A5D9E59B-C6DF-410A-8E72-B70E732525A4}" dt="2023-09-17T11:19:07.303" v="36"/>
          <ac:spMkLst>
            <pc:docMk/>
            <pc:sldMk cId="2949023331" sldId="262"/>
            <ac:spMk id="3" creationId="{00000000-0000-0000-0000-000000000000}"/>
          </ac:spMkLst>
        </pc:spChg>
        <pc:spChg chg="add">
          <ac:chgData name="Kimble Love" userId="1f2c16c95f855842" providerId="LiveId" clId="{A5D9E59B-C6DF-410A-8E72-B70E732525A4}" dt="2023-09-17T11:17:15.729" v="16" actId="26606"/>
          <ac:spMkLst>
            <pc:docMk/>
            <pc:sldMk cId="2949023331" sldId="262"/>
            <ac:spMk id="9" creationId="{ECC07320-C2CA-4E29-8481-9D9E143C7788}"/>
          </ac:spMkLst>
        </pc:spChg>
        <pc:spChg chg="add">
          <ac:chgData name="Kimble Love" userId="1f2c16c95f855842" providerId="LiveId" clId="{A5D9E59B-C6DF-410A-8E72-B70E732525A4}" dt="2023-09-17T11:17:15.729" v="16" actId="26606"/>
          <ac:spMkLst>
            <pc:docMk/>
            <pc:sldMk cId="2949023331" sldId="262"/>
            <ac:spMk id="11" creationId="{178FB36B-5BFE-42CA-BC60-1115E0D95EEC}"/>
          </ac:spMkLst>
        </pc:spChg>
        <pc:picChg chg="mod ord">
          <ac:chgData name="Kimble Love" userId="1f2c16c95f855842" providerId="LiveId" clId="{A5D9E59B-C6DF-410A-8E72-B70E732525A4}" dt="2023-09-17T11:17:15.729" v="16" actId="26606"/>
          <ac:picMkLst>
            <pc:docMk/>
            <pc:sldMk cId="2949023331" sldId="262"/>
            <ac:picMk id="4" creationId="{C4853825-04FB-9ECF-A2FB-D6E6A248E3F7}"/>
          </ac:picMkLst>
        </pc:picChg>
        <pc:picChg chg="add del mod">
          <ac:chgData name="Kimble Love" userId="1f2c16c95f855842" providerId="LiveId" clId="{A5D9E59B-C6DF-410A-8E72-B70E732525A4}" dt="2023-09-17T11:16:22.462" v="15"/>
          <ac:picMkLst>
            <pc:docMk/>
            <pc:sldMk cId="2949023331" sldId="262"/>
            <ac:picMk id="5" creationId="{803C4612-3838-5B04-B0E6-F4E823B4D995}"/>
          </ac:picMkLst>
        </pc:picChg>
      </pc:sldChg>
      <pc:sldChg chg="add del">
        <pc:chgData name="Kimble Love" userId="1f2c16c95f855842" providerId="LiveId" clId="{A5D9E59B-C6DF-410A-8E72-B70E732525A4}" dt="2023-09-17T12:32:13.969" v="1289" actId="2696"/>
        <pc:sldMkLst>
          <pc:docMk/>
          <pc:sldMk cId="1078078559" sldId="263"/>
        </pc:sldMkLst>
      </pc:sldChg>
      <pc:sldChg chg="addSp delSp modSp new del mod setBg">
        <pc:chgData name="Kimble Love" userId="1f2c16c95f855842" providerId="LiveId" clId="{A5D9E59B-C6DF-410A-8E72-B70E732525A4}" dt="2023-09-17T12:31:25.601" v="1284" actId="2696"/>
        <pc:sldMkLst>
          <pc:docMk/>
          <pc:sldMk cId="3010464149" sldId="264"/>
        </pc:sldMkLst>
        <pc:spChg chg="mod">
          <ac:chgData name="Kimble Love" userId="1f2c16c95f855842" providerId="LiveId" clId="{A5D9E59B-C6DF-410A-8E72-B70E732525A4}" dt="2023-09-17T11:25:56.788" v="44" actId="26606"/>
          <ac:spMkLst>
            <pc:docMk/>
            <pc:sldMk cId="3010464149" sldId="264"/>
            <ac:spMk id="2" creationId="{0EF26C87-A519-FDCB-E3ED-AA9454DC8877}"/>
          </ac:spMkLst>
        </pc:spChg>
        <pc:spChg chg="mod ord">
          <ac:chgData name="Kimble Love" userId="1f2c16c95f855842" providerId="LiveId" clId="{A5D9E59B-C6DF-410A-8E72-B70E732525A4}" dt="2023-09-17T11:25:56.788" v="44" actId="26606"/>
          <ac:spMkLst>
            <pc:docMk/>
            <pc:sldMk cId="3010464149" sldId="264"/>
            <ac:spMk id="3" creationId="{E14A281C-32FE-234F-E71A-DECBEFC42690}"/>
          </ac:spMkLst>
        </pc:spChg>
        <pc:spChg chg="add del">
          <ac:chgData name="Kimble Love" userId="1f2c16c95f855842" providerId="LiveId" clId="{A5D9E59B-C6DF-410A-8E72-B70E732525A4}" dt="2023-09-17T11:25:46.471" v="40" actId="26606"/>
          <ac:spMkLst>
            <pc:docMk/>
            <pc:sldMk cId="3010464149" sldId="264"/>
            <ac:spMk id="10" creationId="{AE3A741D-C19B-960A-5803-1C5887147820}"/>
          </ac:spMkLst>
        </pc:spChg>
        <pc:spChg chg="add del">
          <ac:chgData name="Kimble Love" userId="1f2c16c95f855842" providerId="LiveId" clId="{A5D9E59B-C6DF-410A-8E72-B70E732525A4}" dt="2023-09-17T11:25:46.471" v="40" actId="26606"/>
          <ac:spMkLst>
            <pc:docMk/>
            <pc:sldMk cId="3010464149" sldId="264"/>
            <ac:spMk id="12" creationId="{9C3A50E9-9119-7BC3-083B-2D84CCC78E47}"/>
          </ac:spMkLst>
        </pc:spChg>
        <pc:spChg chg="add del">
          <ac:chgData name="Kimble Love" userId="1f2c16c95f855842" providerId="LiveId" clId="{A5D9E59B-C6DF-410A-8E72-B70E732525A4}" dt="2023-09-17T11:25:46.471" v="40" actId="26606"/>
          <ac:spMkLst>
            <pc:docMk/>
            <pc:sldMk cId="3010464149" sldId="264"/>
            <ac:spMk id="14" creationId="{DC39DE25-0E4E-0AA7-0932-1D78C2372786}"/>
          </ac:spMkLst>
        </pc:spChg>
        <pc:spChg chg="add del">
          <ac:chgData name="Kimble Love" userId="1f2c16c95f855842" providerId="LiveId" clId="{A5D9E59B-C6DF-410A-8E72-B70E732525A4}" dt="2023-09-17T11:25:46.471" v="40" actId="26606"/>
          <ac:spMkLst>
            <pc:docMk/>
            <pc:sldMk cId="3010464149" sldId="264"/>
            <ac:spMk id="16" creationId="{8D6EA299-0840-6DEA-E670-C49AEBC87E89}"/>
          </ac:spMkLst>
        </pc:spChg>
        <pc:spChg chg="add del">
          <ac:chgData name="Kimble Love" userId="1f2c16c95f855842" providerId="LiveId" clId="{A5D9E59B-C6DF-410A-8E72-B70E732525A4}" dt="2023-09-17T11:25:49.367" v="42" actId="26606"/>
          <ac:spMkLst>
            <pc:docMk/>
            <pc:sldMk cId="3010464149" sldId="264"/>
            <ac:spMk id="18" creationId="{21AC6A30-4F22-4C0F-B278-19C5B8A80C55}"/>
          </ac:spMkLst>
        </pc:spChg>
        <pc:spChg chg="add del">
          <ac:chgData name="Kimble Love" userId="1f2c16c95f855842" providerId="LiveId" clId="{A5D9E59B-C6DF-410A-8E72-B70E732525A4}" dt="2023-09-17T11:25:49.367" v="42" actId="26606"/>
          <ac:spMkLst>
            <pc:docMk/>
            <pc:sldMk cId="3010464149" sldId="264"/>
            <ac:spMk id="19" creationId="{BB4335AD-65B1-44E4-90AF-264024FE4BD2}"/>
          </ac:spMkLst>
        </pc:spChg>
        <pc:spChg chg="add del">
          <ac:chgData name="Kimble Love" userId="1f2c16c95f855842" providerId="LiveId" clId="{A5D9E59B-C6DF-410A-8E72-B70E732525A4}" dt="2023-09-17T11:25:56.788" v="44" actId="26606"/>
          <ac:spMkLst>
            <pc:docMk/>
            <pc:sldMk cId="3010464149" sldId="264"/>
            <ac:spMk id="21" creationId="{AC1DE9E0-67EC-4D54-808F-5601F5D5A937}"/>
          </ac:spMkLst>
        </pc:spChg>
        <pc:spChg chg="add del">
          <ac:chgData name="Kimble Love" userId="1f2c16c95f855842" providerId="LiveId" clId="{A5D9E59B-C6DF-410A-8E72-B70E732525A4}" dt="2023-09-17T11:25:56.788" v="44" actId="26606"/>
          <ac:spMkLst>
            <pc:docMk/>
            <pc:sldMk cId="3010464149" sldId="264"/>
            <ac:spMk id="22" creationId="{EBBC9B49-BD2F-9734-23B4-8E330906561A}"/>
          </ac:spMkLst>
        </pc:spChg>
        <pc:picChg chg="add mod ord">
          <ac:chgData name="Kimble Love" userId="1f2c16c95f855842" providerId="LiveId" clId="{A5D9E59B-C6DF-410A-8E72-B70E732525A4}" dt="2023-09-17T11:25:56.788" v="44" actId="26606"/>
          <ac:picMkLst>
            <pc:docMk/>
            <pc:sldMk cId="3010464149" sldId="264"/>
            <ac:picMk id="4" creationId="{1340A2F4-CA6D-DBD3-AC5A-B17AB999FC97}"/>
          </ac:picMkLst>
        </pc:picChg>
        <pc:picChg chg="add del mod">
          <ac:chgData name="Kimble Love" userId="1f2c16c95f855842" providerId="LiveId" clId="{A5D9E59B-C6DF-410A-8E72-B70E732525A4}" dt="2023-09-17T11:25:58.557" v="45"/>
          <ac:picMkLst>
            <pc:docMk/>
            <pc:sldMk cId="3010464149" sldId="264"/>
            <ac:picMk id="5" creationId="{76208DF6-3400-35F9-7907-2AE6DA65E74D}"/>
          </ac:picMkLst>
        </pc:picChg>
      </pc:sldChg>
      <pc:sldChg chg="modSp add del mod">
        <pc:chgData name="Kimble Love" userId="1f2c16c95f855842" providerId="LiveId" clId="{A5D9E59B-C6DF-410A-8E72-B70E732525A4}" dt="2023-09-17T12:31:19.750" v="1283" actId="2696"/>
        <pc:sldMkLst>
          <pc:docMk/>
          <pc:sldMk cId="2679072341" sldId="265"/>
        </pc:sldMkLst>
        <pc:spChg chg="mod">
          <ac:chgData name="Kimble Love" userId="1f2c16c95f855842" providerId="LiveId" clId="{A5D9E59B-C6DF-410A-8E72-B70E732525A4}" dt="2023-09-17T11:42:57.419" v="250" actId="14100"/>
          <ac:spMkLst>
            <pc:docMk/>
            <pc:sldMk cId="2679072341" sldId="265"/>
            <ac:spMk id="2" creationId="{5F523940-189B-4E35-B7C8-E6ED1E591B3A}"/>
          </ac:spMkLst>
        </pc:spChg>
        <pc:spChg chg="mod">
          <ac:chgData name="Kimble Love" userId="1f2c16c95f855842" providerId="LiveId" clId="{A5D9E59B-C6DF-410A-8E72-B70E732525A4}" dt="2023-09-17T11:41:49.486" v="206" actId="20577"/>
          <ac:spMkLst>
            <pc:docMk/>
            <pc:sldMk cId="2679072341" sldId="265"/>
            <ac:spMk id="13" creationId="{B2089097-B4A0-72B9-A76A-D00B37591231}"/>
          </ac:spMkLst>
        </pc:spChg>
      </pc:sldChg>
      <pc:sldChg chg="addSp delSp modSp add mod ord setBg">
        <pc:chgData name="Kimble Love" userId="1f2c16c95f855842" providerId="LiveId" clId="{A5D9E59B-C6DF-410A-8E72-B70E732525A4}" dt="2023-09-17T12:30:03.521" v="1276" actId="20577"/>
        <pc:sldMkLst>
          <pc:docMk/>
          <pc:sldMk cId="244360174" sldId="266"/>
        </pc:sldMkLst>
        <pc:spChg chg="mod ord">
          <ac:chgData name="Kimble Love" userId="1f2c16c95f855842" providerId="LiveId" clId="{A5D9E59B-C6DF-410A-8E72-B70E732525A4}" dt="2023-09-17T12:27:22.165" v="1185" actId="13926"/>
          <ac:spMkLst>
            <pc:docMk/>
            <pc:sldMk cId="244360174" sldId="266"/>
            <ac:spMk id="2" creationId="{00000000-0000-0000-0000-000000000000}"/>
          </ac:spMkLst>
        </pc:spChg>
        <pc:spChg chg="mod ord">
          <ac:chgData name="Kimble Love" userId="1f2c16c95f855842" providerId="LiveId" clId="{A5D9E59B-C6DF-410A-8E72-B70E732525A4}" dt="2023-09-17T12:30:03.521" v="1276" actId="20577"/>
          <ac:spMkLst>
            <pc:docMk/>
            <pc:sldMk cId="244360174" sldId="266"/>
            <ac:spMk id="3" creationId="{00000000-0000-0000-0000-000000000000}"/>
          </ac:spMkLst>
        </pc:spChg>
        <pc:spChg chg="add del">
          <ac:chgData name="Kimble Love" userId="1f2c16c95f855842" providerId="LiveId" clId="{A5D9E59B-C6DF-410A-8E72-B70E732525A4}" dt="2023-09-17T11:34:56.590" v="107" actId="26606"/>
          <ac:spMkLst>
            <pc:docMk/>
            <pc:sldMk cId="244360174" sldId="266"/>
            <ac:spMk id="9" creationId="{7E734232-46A8-4884-9A59-B7E3BA4BC313}"/>
          </ac:spMkLst>
        </pc:spChg>
        <pc:spChg chg="add del">
          <ac:chgData name="Kimble Love" userId="1f2c16c95f855842" providerId="LiveId" clId="{A5D9E59B-C6DF-410A-8E72-B70E732525A4}" dt="2023-09-17T11:34:56.590" v="107" actId="26606"/>
          <ac:spMkLst>
            <pc:docMk/>
            <pc:sldMk cId="244360174" sldId="266"/>
            <ac:spMk id="10" creationId="{D346B8D2-3218-41A5-B817-9ABFB108C6DA}"/>
          </ac:spMkLst>
        </pc:spChg>
        <pc:spChg chg="add del">
          <ac:chgData name="Kimble Love" userId="1f2c16c95f855842" providerId="LiveId" clId="{A5D9E59B-C6DF-410A-8E72-B70E732525A4}" dt="2023-09-17T11:34:56.590" v="107" actId="26606"/>
          <ac:spMkLst>
            <pc:docMk/>
            <pc:sldMk cId="244360174" sldId="266"/>
            <ac:spMk id="11" creationId="{51E014CA-4279-4E70-AC56-0BBEBF92C298}"/>
          </ac:spMkLst>
        </pc:spChg>
        <pc:spChg chg="add del">
          <ac:chgData name="Kimble Love" userId="1f2c16c95f855842" providerId="LiveId" clId="{A5D9E59B-C6DF-410A-8E72-B70E732525A4}" dt="2023-09-17T11:27:28.583" v="52" actId="26606"/>
          <ac:spMkLst>
            <pc:docMk/>
            <pc:sldMk cId="244360174" sldId="266"/>
            <ac:spMk id="12" creationId="{E6659C6F-A29D-4D83-86DA-5B0289733C09}"/>
          </ac:spMkLst>
        </pc:spChg>
        <pc:spChg chg="add del">
          <ac:chgData name="Kimble Love" userId="1f2c16c95f855842" providerId="LiveId" clId="{A5D9E59B-C6DF-410A-8E72-B70E732525A4}" dt="2023-09-17T11:34:56.590" v="107" actId="26606"/>
          <ac:spMkLst>
            <pc:docMk/>
            <pc:sldMk cId="244360174" sldId="266"/>
            <ac:spMk id="13" creationId="{28B3DCF8-9D1E-4907-B1EC-98D11BC16F55}"/>
          </ac:spMkLst>
        </pc:spChg>
        <pc:spChg chg="add del">
          <ac:chgData name="Kimble Love" userId="1f2c16c95f855842" providerId="LiveId" clId="{A5D9E59B-C6DF-410A-8E72-B70E732525A4}" dt="2023-09-17T11:27:28.583" v="52" actId="26606"/>
          <ac:spMkLst>
            <pc:docMk/>
            <pc:sldMk cId="244360174" sldId="266"/>
            <ac:spMk id="14" creationId="{890DEF05-784E-4B61-89E4-04C4ECF4E5A0}"/>
          </ac:spMkLst>
        </pc:spChg>
        <pc:spChg chg="add del">
          <ac:chgData name="Kimble Love" userId="1f2c16c95f855842" providerId="LiveId" clId="{A5D9E59B-C6DF-410A-8E72-B70E732525A4}" dt="2023-09-17T11:34:56.590" v="107" actId="26606"/>
          <ac:spMkLst>
            <pc:docMk/>
            <pc:sldMk cId="244360174" sldId="266"/>
            <ac:spMk id="15" creationId="{5717D090-7948-433A-AED2-EA1A98E6F0B3}"/>
          </ac:spMkLst>
        </pc:spChg>
        <pc:spChg chg="add del">
          <ac:chgData name="Kimble Love" userId="1f2c16c95f855842" providerId="LiveId" clId="{A5D9E59B-C6DF-410A-8E72-B70E732525A4}" dt="2023-09-17T11:34:56.590" v="107" actId="26606"/>
          <ac:spMkLst>
            <pc:docMk/>
            <pc:sldMk cId="244360174" sldId="266"/>
            <ac:spMk id="17" creationId="{D618C3E8-8260-4E23-8BA1-C2C3E80BEF9F}"/>
          </ac:spMkLst>
        </pc:spChg>
        <pc:spChg chg="add del">
          <ac:chgData name="Kimble Love" userId="1f2c16c95f855842" providerId="LiveId" clId="{A5D9E59B-C6DF-410A-8E72-B70E732525A4}" dt="2023-09-17T11:27:31.775" v="54" actId="26606"/>
          <ac:spMkLst>
            <pc:docMk/>
            <pc:sldMk cId="244360174" sldId="266"/>
            <ac:spMk id="18" creationId="{AB280EE9-9DDD-E4BA-379E-1D7360954797}"/>
          </ac:spMkLst>
        </pc:spChg>
        <pc:spChg chg="add del">
          <ac:chgData name="Kimble Love" userId="1f2c16c95f855842" providerId="LiveId" clId="{A5D9E59B-C6DF-410A-8E72-B70E732525A4}" dt="2023-09-17T11:27:31.775" v="54" actId="26606"/>
          <ac:spMkLst>
            <pc:docMk/>
            <pc:sldMk cId="244360174" sldId="266"/>
            <ac:spMk id="19" creationId="{F489C2E0-4895-4B72-85EA-7EE9FAFFDC7E}"/>
          </ac:spMkLst>
        </pc:spChg>
        <pc:spChg chg="add del">
          <ac:chgData name="Kimble Love" userId="1f2c16c95f855842" providerId="LiveId" clId="{A5D9E59B-C6DF-410A-8E72-B70E732525A4}" dt="2023-09-17T11:34:56.590" v="107" actId="26606"/>
          <ac:spMkLst>
            <pc:docMk/>
            <pc:sldMk cId="244360174" sldId="266"/>
            <ac:spMk id="20" creationId="{88D6B9EF-FF47-487C-8B82-F9F2B9A54AD6}"/>
          </ac:spMkLst>
        </pc:spChg>
        <pc:spChg chg="add del">
          <ac:chgData name="Kimble Love" userId="1f2c16c95f855842" providerId="LiveId" clId="{A5D9E59B-C6DF-410A-8E72-B70E732525A4}" dt="2023-09-17T11:27:34.853" v="56" actId="26606"/>
          <ac:spMkLst>
            <pc:docMk/>
            <pc:sldMk cId="244360174" sldId="266"/>
            <ac:spMk id="21" creationId="{B7B42F36-B3C1-4247-AF36-090F0134ED59}"/>
          </ac:spMkLst>
        </pc:spChg>
        <pc:spChg chg="add del">
          <ac:chgData name="Kimble Love" userId="1f2c16c95f855842" providerId="LiveId" clId="{A5D9E59B-C6DF-410A-8E72-B70E732525A4}" dt="2023-09-17T11:27:34.853" v="56" actId="26606"/>
          <ac:spMkLst>
            <pc:docMk/>
            <pc:sldMk cId="244360174" sldId="266"/>
            <ac:spMk id="22" creationId="{FEF131A2-E574-4D95-A322-C5FF0B64E821}"/>
          </ac:spMkLst>
        </pc:spChg>
        <pc:spChg chg="add del">
          <ac:chgData name="Kimble Love" userId="1f2c16c95f855842" providerId="LiveId" clId="{A5D9E59B-C6DF-410A-8E72-B70E732525A4}" dt="2023-09-17T11:27:34.853" v="56" actId="26606"/>
          <ac:spMkLst>
            <pc:docMk/>
            <pc:sldMk cId="244360174" sldId="266"/>
            <ac:spMk id="23" creationId="{696B4F8D-F261-41C2-B0A1-B0899F667F0C}"/>
          </ac:spMkLst>
        </pc:spChg>
        <pc:spChg chg="add del">
          <ac:chgData name="Kimble Love" userId="1f2c16c95f855842" providerId="LiveId" clId="{A5D9E59B-C6DF-410A-8E72-B70E732525A4}" dt="2023-09-17T11:27:34.853" v="56" actId="26606"/>
          <ac:spMkLst>
            <pc:docMk/>
            <pc:sldMk cId="244360174" sldId="266"/>
            <ac:spMk id="24" creationId="{A3C7563A-4B20-4E0B-8548-374928B55F30}"/>
          </ac:spMkLst>
        </pc:spChg>
        <pc:grpChg chg="add">
          <ac:chgData name="Kimble Love" userId="1f2c16c95f855842" providerId="LiveId" clId="{A5D9E59B-C6DF-410A-8E72-B70E732525A4}" dt="2023-09-17T11:34:56.606" v="108" actId="26606"/>
          <ac:grpSpMkLst>
            <pc:docMk/>
            <pc:sldMk cId="244360174" sldId="266"/>
            <ac:grpSpMk id="25" creationId="{A63AD974-111F-9EF6-6423-0B7705C1C46D}"/>
          </ac:grpSpMkLst>
        </pc:grpChg>
        <pc:grpChg chg="add del">
          <ac:chgData name="Kimble Love" userId="1f2c16c95f855842" providerId="LiveId" clId="{A5D9E59B-C6DF-410A-8E72-B70E732525A4}" dt="2023-09-17T11:34:16.769" v="103" actId="26606"/>
          <ac:grpSpMkLst>
            <pc:docMk/>
            <pc:sldMk cId="244360174" sldId="266"/>
            <ac:grpSpMk id="26" creationId="{A63AD974-111F-9EF6-6423-0B7705C1C46D}"/>
          </ac:grpSpMkLst>
        </pc:grpChg>
        <pc:picChg chg="mod ord">
          <ac:chgData name="Kimble Love" userId="1f2c16c95f855842" providerId="LiveId" clId="{A5D9E59B-C6DF-410A-8E72-B70E732525A4}" dt="2023-09-17T11:34:56.606" v="108" actId="26606"/>
          <ac:picMkLst>
            <pc:docMk/>
            <pc:sldMk cId="244360174" sldId="266"/>
            <ac:picMk id="4" creationId="{C4853825-04FB-9ECF-A2FB-D6E6A248E3F7}"/>
          </ac:picMkLst>
        </pc:picChg>
        <pc:picChg chg="add del">
          <ac:chgData name="Kimble Love" userId="1f2c16c95f855842" providerId="LiveId" clId="{A5D9E59B-C6DF-410A-8E72-B70E732525A4}" dt="2023-09-17T11:26:26.708" v="48"/>
          <ac:picMkLst>
            <pc:docMk/>
            <pc:sldMk cId="244360174" sldId="266"/>
            <ac:picMk id="5" creationId="{ED3C5BBF-396D-37AD-6918-008B91B7AB37}"/>
          </ac:picMkLst>
        </pc:picChg>
        <pc:picChg chg="add mod ord">
          <ac:chgData name="Kimble Love" userId="1f2c16c95f855842" providerId="LiveId" clId="{A5D9E59B-C6DF-410A-8E72-B70E732525A4}" dt="2023-09-17T11:34:56.606" v="108" actId="26606"/>
          <ac:picMkLst>
            <pc:docMk/>
            <pc:sldMk cId="244360174" sldId="266"/>
            <ac:picMk id="6" creationId="{86375719-48B1-B909-9C57-8CA1C4E01A39}"/>
          </ac:picMkLst>
        </pc:picChg>
        <pc:picChg chg="add mod ord">
          <ac:chgData name="Kimble Love" userId="1f2c16c95f855842" providerId="LiveId" clId="{A5D9E59B-C6DF-410A-8E72-B70E732525A4}" dt="2023-09-17T11:34:56.606" v="108" actId="26606"/>
          <ac:picMkLst>
            <pc:docMk/>
            <pc:sldMk cId="244360174" sldId="266"/>
            <ac:picMk id="7" creationId="{8E7A5F3E-5B01-AE18-8CE0-0E6A5DE25956}"/>
          </ac:picMkLst>
        </pc:picChg>
        <pc:cxnChg chg="add del">
          <ac:chgData name="Kimble Love" userId="1f2c16c95f855842" providerId="LiveId" clId="{A5D9E59B-C6DF-410A-8E72-B70E732525A4}" dt="2023-09-17T11:27:28.583" v="52" actId="26606"/>
          <ac:cxnSpMkLst>
            <pc:docMk/>
            <pc:sldMk cId="244360174" sldId="266"/>
            <ac:cxnSpMk id="16" creationId="{C41BAEC7-F7B0-4224-8B18-8F74B7D87F0B}"/>
          </ac:cxnSpMkLst>
        </pc:cxnChg>
      </pc:sldChg>
      <pc:sldChg chg="addSp modSp add del mod setBg">
        <pc:chgData name="Kimble Love" userId="1f2c16c95f855842" providerId="LiveId" clId="{A5D9E59B-C6DF-410A-8E72-B70E732525A4}" dt="2023-09-17T12:32:40.102" v="1294" actId="2696"/>
        <pc:sldMkLst>
          <pc:docMk/>
          <pc:sldMk cId="1596050913" sldId="267"/>
        </pc:sldMkLst>
        <pc:spChg chg="mod">
          <ac:chgData name="Kimble Love" userId="1f2c16c95f855842" providerId="LiveId" clId="{A5D9E59B-C6DF-410A-8E72-B70E732525A4}" dt="2023-09-17T12:32:01.837" v="1287" actId="14100"/>
          <ac:spMkLst>
            <pc:docMk/>
            <pc:sldMk cId="1596050913" sldId="267"/>
            <ac:spMk id="2" creationId="{00000000-0000-0000-0000-000000000000}"/>
          </ac:spMkLst>
        </pc:spChg>
        <pc:spChg chg="mod">
          <ac:chgData name="Kimble Love" userId="1f2c16c95f855842" providerId="LiveId" clId="{A5D9E59B-C6DF-410A-8E72-B70E732525A4}" dt="2023-09-17T12:31:36.464" v="1285" actId="26606"/>
          <ac:spMkLst>
            <pc:docMk/>
            <pc:sldMk cId="1596050913" sldId="267"/>
            <ac:spMk id="3" creationId="{00000000-0000-0000-0000-000000000000}"/>
          </ac:spMkLst>
        </pc:spChg>
        <pc:grpChg chg="add">
          <ac:chgData name="Kimble Love" userId="1f2c16c95f855842" providerId="LiveId" clId="{A5D9E59B-C6DF-410A-8E72-B70E732525A4}" dt="2023-09-17T12:31:36.464" v="1285" actId="26606"/>
          <ac:grpSpMkLst>
            <pc:docMk/>
            <pc:sldMk cId="1596050913" sldId="267"/>
            <ac:grpSpMk id="12" creationId="{7D65C7AE-43E6-DEEF-21C6-94F69770B311}"/>
          </ac:grpSpMkLst>
        </pc:grpChg>
        <pc:picChg chg="mod ord">
          <ac:chgData name="Kimble Love" userId="1f2c16c95f855842" providerId="LiveId" clId="{A5D9E59B-C6DF-410A-8E72-B70E732525A4}" dt="2023-09-17T12:31:36.464" v="1285" actId="26606"/>
          <ac:picMkLst>
            <pc:docMk/>
            <pc:sldMk cId="1596050913" sldId="267"/>
            <ac:picMk id="4" creationId="{C4853825-04FB-9ECF-A2FB-D6E6A248E3F7}"/>
          </ac:picMkLst>
        </pc:picChg>
        <pc:picChg chg="mod">
          <ac:chgData name="Kimble Love" userId="1f2c16c95f855842" providerId="LiveId" clId="{A5D9E59B-C6DF-410A-8E72-B70E732525A4}" dt="2023-09-17T12:31:36.464" v="1285" actId="26606"/>
          <ac:picMkLst>
            <pc:docMk/>
            <pc:sldMk cId="1596050913" sldId="267"/>
            <ac:picMk id="6" creationId="{86375719-48B1-B909-9C57-8CA1C4E01A39}"/>
          </ac:picMkLst>
        </pc:picChg>
        <pc:picChg chg="mod">
          <ac:chgData name="Kimble Love" userId="1f2c16c95f855842" providerId="LiveId" clId="{A5D9E59B-C6DF-410A-8E72-B70E732525A4}" dt="2023-09-17T12:31:36.464" v="1285" actId="26606"/>
          <ac:picMkLst>
            <pc:docMk/>
            <pc:sldMk cId="1596050913" sldId="267"/>
            <ac:picMk id="7" creationId="{8E7A5F3E-5B01-AE18-8CE0-0E6A5DE25956}"/>
          </ac:picMkLst>
        </pc:picChg>
      </pc:sldChg>
      <pc:sldChg chg="add del">
        <pc:chgData name="Kimble Love" userId="1f2c16c95f855842" providerId="LiveId" clId="{A5D9E59B-C6DF-410A-8E72-B70E732525A4}" dt="2023-09-17T12:31:07.812" v="1282" actId="2696"/>
        <pc:sldMkLst>
          <pc:docMk/>
          <pc:sldMk cId="3342463016" sldId="268"/>
        </pc:sldMkLst>
      </pc:sldChg>
      <pc:sldChg chg="modSp add mod">
        <pc:chgData name="Kimble Love" userId="1f2c16c95f855842" providerId="LiveId" clId="{A5D9E59B-C6DF-410A-8E72-B70E732525A4}" dt="2023-09-17T12:11:59.138" v="749" actId="14100"/>
        <pc:sldMkLst>
          <pc:docMk/>
          <pc:sldMk cId="2852859196" sldId="269"/>
        </pc:sldMkLst>
        <pc:spChg chg="mod">
          <ac:chgData name="Kimble Love" userId="1f2c16c95f855842" providerId="LiveId" clId="{A5D9E59B-C6DF-410A-8E72-B70E732525A4}" dt="2023-09-17T11:53:59.859" v="404" actId="255"/>
          <ac:spMkLst>
            <pc:docMk/>
            <pc:sldMk cId="2852859196" sldId="269"/>
            <ac:spMk id="2" creationId="{00000000-0000-0000-0000-000000000000}"/>
          </ac:spMkLst>
        </pc:spChg>
        <pc:spChg chg="mod">
          <ac:chgData name="Kimble Love" userId="1f2c16c95f855842" providerId="LiveId" clId="{A5D9E59B-C6DF-410A-8E72-B70E732525A4}" dt="2023-09-17T12:11:59.138" v="749" actId="14100"/>
          <ac:spMkLst>
            <pc:docMk/>
            <pc:sldMk cId="2852859196" sldId="269"/>
            <ac:spMk id="3" creationId="{00000000-0000-0000-0000-000000000000}"/>
          </ac:spMkLst>
        </pc:spChg>
      </pc:sldChg>
      <pc:sldChg chg="modSp add del mod">
        <pc:chgData name="Kimble Love" userId="1f2c16c95f855842" providerId="LiveId" clId="{A5D9E59B-C6DF-410A-8E72-B70E732525A4}" dt="2023-09-17T12:12:04.693" v="750" actId="14100"/>
        <pc:sldMkLst>
          <pc:docMk/>
          <pc:sldMk cId="865674943" sldId="270"/>
        </pc:sldMkLst>
        <pc:spChg chg="mod">
          <ac:chgData name="Kimble Love" userId="1f2c16c95f855842" providerId="LiveId" clId="{A5D9E59B-C6DF-410A-8E72-B70E732525A4}" dt="2023-09-17T11:52:27.708" v="323" actId="20577"/>
          <ac:spMkLst>
            <pc:docMk/>
            <pc:sldMk cId="865674943" sldId="270"/>
            <ac:spMk id="2" creationId="{00000000-0000-0000-0000-000000000000}"/>
          </ac:spMkLst>
        </pc:spChg>
        <pc:spChg chg="mod">
          <ac:chgData name="Kimble Love" userId="1f2c16c95f855842" providerId="LiveId" clId="{A5D9E59B-C6DF-410A-8E72-B70E732525A4}" dt="2023-09-17T12:12:04.693" v="750" actId="14100"/>
          <ac:spMkLst>
            <pc:docMk/>
            <pc:sldMk cId="865674943" sldId="270"/>
            <ac:spMk id="3" creationId="{00000000-0000-0000-0000-000000000000}"/>
          </ac:spMkLst>
        </pc:spChg>
      </pc:sldChg>
      <pc:sldChg chg="modSp add mod">
        <pc:chgData name="Kimble Love" userId="1f2c16c95f855842" providerId="LiveId" clId="{A5D9E59B-C6DF-410A-8E72-B70E732525A4}" dt="2023-09-17T12:09:54.347" v="729" actId="1582"/>
        <pc:sldMkLst>
          <pc:docMk/>
          <pc:sldMk cId="4096825038" sldId="271"/>
        </pc:sldMkLst>
        <pc:spChg chg="mod">
          <ac:chgData name="Kimble Love" userId="1f2c16c95f855842" providerId="LiveId" clId="{A5D9E59B-C6DF-410A-8E72-B70E732525A4}" dt="2023-09-17T11:56:24.546" v="591" actId="20577"/>
          <ac:spMkLst>
            <pc:docMk/>
            <pc:sldMk cId="4096825038" sldId="271"/>
            <ac:spMk id="2" creationId="{00000000-0000-0000-0000-000000000000}"/>
          </ac:spMkLst>
        </pc:spChg>
        <pc:spChg chg="mod">
          <ac:chgData name="Kimble Love" userId="1f2c16c95f855842" providerId="LiveId" clId="{A5D9E59B-C6DF-410A-8E72-B70E732525A4}" dt="2023-09-17T12:09:54.347" v="729" actId="1582"/>
          <ac:spMkLst>
            <pc:docMk/>
            <pc:sldMk cId="4096825038" sldId="271"/>
            <ac:spMk id="3" creationId="{00000000-0000-0000-0000-000000000000}"/>
          </ac:spMkLst>
        </pc:spChg>
      </pc:sldChg>
      <pc:sldChg chg="modSp add del mod">
        <pc:chgData name="Kimble Love" userId="1f2c16c95f855842" providerId="LiveId" clId="{A5D9E59B-C6DF-410A-8E72-B70E732525A4}" dt="2023-09-17T12:09:37.807" v="725" actId="2696"/>
        <pc:sldMkLst>
          <pc:docMk/>
          <pc:sldMk cId="54753459" sldId="272"/>
        </pc:sldMkLst>
        <pc:spChg chg="mod">
          <ac:chgData name="Kimble Love" userId="1f2c16c95f855842" providerId="LiveId" clId="{A5D9E59B-C6DF-410A-8E72-B70E732525A4}" dt="2023-09-17T11:59:16.199" v="609" actId="255"/>
          <ac:spMkLst>
            <pc:docMk/>
            <pc:sldMk cId="54753459" sldId="272"/>
            <ac:spMk id="3" creationId="{00000000-0000-0000-0000-000000000000}"/>
          </ac:spMkLst>
        </pc:spChg>
      </pc:sldChg>
      <pc:sldChg chg="modSp add mod">
        <pc:chgData name="Kimble Love" userId="1f2c16c95f855842" providerId="LiveId" clId="{A5D9E59B-C6DF-410A-8E72-B70E732525A4}" dt="2023-09-17T12:11:48.261" v="748" actId="14100"/>
        <pc:sldMkLst>
          <pc:docMk/>
          <pc:sldMk cId="3713170584" sldId="273"/>
        </pc:sldMkLst>
        <pc:spChg chg="mod">
          <ac:chgData name="Kimble Love" userId="1f2c16c95f855842" providerId="LiveId" clId="{A5D9E59B-C6DF-410A-8E72-B70E732525A4}" dt="2023-09-17T12:11:48.261" v="748" actId="14100"/>
          <ac:spMkLst>
            <pc:docMk/>
            <pc:sldMk cId="3713170584" sldId="273"/>
            <ac:spMk id="3" creationId="{00000000-0000-0000-0000-000000000000}"/>
          </ac:spMkLst>
        </pc:spChg>
      </pc:sldChg>
      <pc:sldChg chg="modSp add mod">
        <pc:chgData name="Kimble Love" userId="1f2c16c95f855842" providerId="LiveId" clId="{A5D9E59B-C6DF-410A-8E72-B70E732525A4}" dt="2023-09-17T12:12:19.610" v="752" actId="14100"/>
        <pc:sldMkLst>
          <pc:docMk/>
          <pc:sldMk cId="3848723636" sldId="274"/>
        </pc:sldMkLst>
        <pc:spChg chg="mod">
          <ac:chgData name="Kimble Love" userId="1f2c16c95f855842" providerId="LiveId" clId="{A5D9E59B-C6DF-410A-8E72-B70E732525A4}" dt="2023-09-17T12:12:19.610" v="752" actId="14100"/>
          <ac:spMkLst>
            <pc:docMk/>
            <pc:sldMk cId="3848723636" sldId="274"/>
            <ac:spMk id="3" creationId="{00000000-0000-0000-0000-000000000000}"/>
          </ac:spMkLst>
        </pc:spChg>
      </pc:sldChg>
      <pc:sldChg chg="modSp add mod">
        <pc:chgData name="Kimble Love" userId="1f2c16c95f855842" providerId="LiveId" clId="{A5D9E59B-C6DF-410A-8E72-B70E732525A4}" dt="2023-09-17T12:12:28.851" v="753" actId="14100"/>
        <pc:sldMkLst>
          <pc:docMk/>
          <pc:sldMk cId="1808586687" sldId="275"/>
        </pc:sldMkLst>
        <pc:spChg chg="mod">
          <ac:chgData name="Kimble Love" userId="1f2c16c95f855842" providerId="LiveId" clId="{A5D9E59B-C6DF-410A-8E72-B70E732525A4}" dt="2023-09-17T12:06:38.569" v="683" actId="255"/>
          <ac:spMkLst>
            <pc:docMk/>
            <pc:sldMk cId="1808586687" sldId="275"/>
            <ac:spMk id="2" creationId="{00000000-0000-0000-0000-000000000000}"/>
          </ac:spMkLst>
        </pc:spChg>
        <pc:spChg chg="mod">
          <ac:chgData name="Kimble Love" userId="1f2c16c95f855842" providerId="LiveId" clId="{A5D9E59B-C6DF-410A-8E72-B70E732525A4}" dt="2023-09-17T12:12:28.851" v="753" actId="14100"/>
          <ac:spMkLst>
            <pc:docMk/>
            <pc:sldMk cId="1808586687" sldId="275"/>
            <ac:spMk id="3" creationId="{00000000-0000-0000-0000-000000000000}"/>
          </ac:spMkLst>
        </pc:spChg>
      </pc:sldChg>
      <pc:sldChg chg="modSp add mod">
        <pc:chgData name="Kimble Love" userId="1f2c16c95f855842" providerId="LiveId" clId="{A5D9E59B-C6DF-410A-8E72-B70E732525A4}" dt="2023-09-17T12:12:36.088" v="754" actId="14100"/>
        <pc:sldMkLst>
          <pc:docMk/>
          <pc:sldMk cId="4046379985" sldId="276"/>
        </pc:sldMkLst>
        <pc:spChg chg="mod">
          <ac:chgData name="Kimble Love" userId="1f2c16c95f855842" providerId="LiveId" clId="{A5D9E59B-C6DF-410A-8E72-B70E732525A4}" dt="2023-09-17T12:08:00.764" v="714" actId="14100"/>
          <ac:spMkLst>
            <pc:docMk/>
            <pc:sldMk cId="4046379985" sldId="276"/>
            <ac:spMk id="2" creationId="{00000000-0000-0000-0000-000000000000}"/>
          </ac:spMkLst>
        </pc:spChg>
        <pc:spChg chg="mod">
          <ac:chgData name="Kimble Love" userId="1f2c16c95f855842" providerId="LiveId" clId="{A5D9E59B-C6DF-410A-8E72-B70E732525A4}" dt="2023-09-17T12:12:36.088" v="754" actId="14100"/>
          <ac:spMkLst>
            <pc:docMk/>
            <pc:sldMk cId="4046379985" sldId="276"/>
            <ac:spMk id="3" creationId="{00000000-0000-0000-0000-000000000000}"/>
          </ac:spMkLst>
        </pc:spChg>
      </pc:sldChg>
      <pc:sldChg chg="modSp add mod">
        <pc:chgData name="Kimble Love" userId="1f2c16c95f855842" providerId="LiveId" clId="{A5D9E59B-C6DF-410A-8E72-B70E732525A4}" dt="2023-09-17T12:20:22.832" v="1074" actId="13926"/>
        <pc:sldMkLst>
          <pc:docMk/>
          <pc:sldMk cId="606003710" sldId="277"/>
        </pc:sldMkLst>
        <pc:spChg chg="mod">
          <ac:chgData name="Kimble Love" userId="1f2c16c95f855842" providerId="LiveId" clId="{A5D9E59B-C6DF-410A-8E72-B70E732525A4}" dt="2023-09-17T12:20:22.832" v="1074" actId="13926"/>
          <ac:spMkLst>
            <pc:docMk/>
            <pc:sldMk cId="606003710" sldId="277"/>
            <ac:spMk id="2" creationId="{00000000-0000-0000-0000-000000000000}"/>
          </ac:spMkLst>
        </pc:spChg>
        <pc:spChg chg="mod">
          <ac:chgData name="Kimble Love" userId="1f2c16c95f855842" providerId="LiveId" clId="{A5D9E59B-C6DF-410A-8E72-B70E732525A4}" dt="2023-09-17T12:20:17.679" v="1073" actId="13926"/>
          <ac:spMkLst>
            <pc:docMk/>
            <pc:sldMk cId="606003710" sldId="277"/>
            <ac:spMk id="3" creationId="{00000000-0000-0000-0000-000000000000}"/>
          </ac:spMkLst>
        </pc:spChg>
      </pc:sldChg>
      <pc:sldChg chg="modSp add mod">
        <pc:chgData name="Kimble Love" userId="1f2c16c95f855842" providerId="LiveId" clId="{A5D9E59B-C6DF-410A-8E72-B70E732525A4}" dt="2023-09-17T12:20:46.208" v="1076" actId="13926"/>
        <pc:sldMkLst>
          <pc:docMk/>
          <pc:sldMk cId="2534485780" sldId="278"/>
        </pc:sldMkLst>
        <pc:spChg chg="mod">
          <ac:chgData name="Kimble Love" userId="1f2c16c95f855842" providerId="LiveId" clId="{A5D9E59B-C6DF-410A-8E72-B70E732525A4}" dt="2023-09-17T12:20:41.068" v="1075" actId="13926"/>
          <ac:spMkLst>
            <pc:docMk/>
            <pc:sldMk cId="2534485780" sldId="278"/>
            <ac:spMk id="2" creationId="{00000000-0000-0000-0000-000000000000}"/>
          </ac:spMkLst>
        </pc:spChg>
        <pc:spChg chg="mod">
          <ac:chgData name="Kimble Love" userId="1f2c16c95f855842" providerId="LiveId" clId="{A5D9E59B-C6DF-410A-8E72-B70E732525A4}" dt="2023-09-17T12:20:46.208" v="1076" actId="13926"/>
          <ac:spMkLst>
            <pc:docMk/>
            <pc:sldMk cId="2534485780" sldId="278"/>
            <ac:spMk id="3" creationId="{00000000-0000-0000-0000-000000000000}"/>
          </ac:spMkLst>
        </pc:spChg>
      </pc:sldChg>
      <pc:sldChg chg="modSp add mod">
        <pc:chgData name="Kimble Love" userId="1f2c16c95f855842" providerId="LiveId" clId="{A5D9E59B-C6DF-410A-8E72-B70E732525A4}" dt="2023-09-17T12:18:55.067" v="952" actId="13926"/>
        <pc:sldMkLst>
          <pc:docMk/>
          <pc:sldMk cId="525638758" sldId="279"/>
        </pc:sldMkLst>
        <pc:spChg chg="mod">
          <ac:chgData name="Kimble Love" userId="1f2c16c95f855842" providerId="LiveId" clId="{A5D9E59B-C6DF-410A-8E72-B70E732525A4}" dt="2023-09-17T12:18:55.067" v="952" actId="13926"/>
          <ac:spMkLst>
            <pc:docMk/>
            <pc:sldMk cId="525638758" sldId="279"/>
            <ac:spMk id="2" creationId="{00000000-0000-0000-0000-000000000000}"/>
          </ac:spMkLst>
        </pc:spChg>
        <pc:spChg chg="mod">
          <ac:chgData name="Kimble Love" userId="1f2c16c95f855842" providerId="LiveId" clId="{A5D9E59B-C6DF-410A-8E72-B70E732525A4}" dt="2023-09-17T12:18:37.803" v="950" actId="13926"/>
          <ac:spMkLst>
            <pc:docMk/>
            <pc:sldMk cId="525638758" sldId="279"/>
            <ac:spMk id="3" creationId="{00000000-0000-0000-0000-000000000000}"/>
          </ac:spMkLst>
        </pc:spChg>
      </pc:sldChg>
      <pc:sldChg chg="modSp add mod">
        <pc:chgData name="Kimble Love" userId="1f2c16c95f855842" providerId="LiveId" clId="{A5D9E59B-C6DF-410A-8E72-B70E732525A4}" dt="2023-09-17T12:28:18.833" v="1192" actId="13926"/>
        <pc:sldMkLst>
          <pc:docMk/>
          <pc:sldMk cId="60225545" sldId="280"/>
        </pc:sldMkLst>
        <pc:spChg chg="mod">
          <ac:chgData name="Kimble Love" userId="1f2c16c95f855842" providerId="LiveId" clId="{A5D9E59B-C6DF-410A-8E72-B70E732525A4}" dt="2023-09-17T12:27:49.054" v="1189" actId="13926"/>
          <ac:spMkLst>
            <pc:docMk/>
            <pc:sldMk cId="60225545" sldId="280"/>
            <ac:spMk id="2" creationId="{00000000-0000-0000-0000-000000000000}"/>
          </ac:spMkLst>
        </pc:spChg>
        <pc:spChg chg="mod">
          <ac:chgData name="Kimble Love" userId="1f2c16c95f855842" providerId="LiveId" clId="{A5D9E59B-C6DF-410A-8E72-B70E732525A4}" dt="2023-09-17T12:28:18.833" v="1192" actId="13926"/>
          <ac:spMkLst>
            <pc:docMk/>
            <pc:sldMk cId="60225545" sldId="280"/>
            <ac:spMk id="3" creationId="{00000000-0000-0000-0000-000000000000}"/>
          </ac:spMkLst>
        </pc:spChg>
      </pc:sldChg>
      <pc:sldChg chg="modSp add del mod">
        <pc:chgData name="Kimble Love" userId="1f2c16c95f855842" providerId="LiveId" clId="{A5D9E59B-C6DF-410A-8E72-B70E732525A4}" dt="2023-09-17T12:30:52.902" v="1281" actId="2696"/>
        <pc:sldMkLst>
          <pc:docMk/>
          <pc:sldMk cId="906363727" sldId="281"/>
        </pc:sldMkLst>
        <pc:spChg chg="mod">
          <ac:chgData name="Kimble Love" userId="1f2c16c95f855842" providerId="LiveId" clId="{A5D9E59B-C6DF-410A-8E72-B70E732525A4}" dt="2023-09-17T12:29:19.843" v="1272" actId="20577"/>
          <ac:spMkLst>
            <pc:docMk/>
            <pc:sldMk cId="906363727" sldId="281"/>
            <ac:spMk id="3" creationId="{00000000-0000-0000-0000-000000000000}"/>
          </ac:spMkLst>
        </pc:spChg>
      </pc:sldChg>
      <pc:sldChg chg="new del">
        <pc:chgData name="Kimble Love" userId="1f2c16c95f855842" providerId="LiveId" clId="{A5D9E59B-C6DF-410A-8E72-B70E732525A4}" dt="2023-09-17T12:30:46.786" v="1280" actId="2696"/>
        <pc:sldMkLst>
          <pc:docMk/>
          <pc:sldMk cId="3594332667" sldId="282"/>
        </pc:sldMkLst>
      </pc:sldChg>
      <pc:sldChg chg="add">
        <pc:chgData name="Kimble Love" userId="1f2c16c95f855842" providerId="LiveId" clId="{A5D9E59B-C6DF-410A-8E72-B70E732525A4}" dt="2023-09-17T12:30:42.896" v="1279"/>
        <pc:sldMkLst>
          <pc:docMk/>
          <pc:sldMk cId="14398517" sldId="283"/>
        </pc:sldMkLst>
      </pc:sldChg>
      <pc:sldMasterChg chg="del delSldLayout">
        <pc:chgData name="Kimble Love" userId="1f2c16c95f855842" providerId="LiveId" clId="{A5D9E59B-C6DF-410A-8E72-B70E732525A4}" dt="2023-09-17T12:32:29.739" v="1293" actId="2696"/>
        <pc:sldMasterMkLst>
          <pc:docMk/>
          <pc:sldMasterMk cId="0" sldId="2147483648"/>
        </pc:sldMasterMkLst>
        <pc:sldLayoutChg chg="del">
          <pc:chgData name="Kimble Love" userId="1f2c16c95f855842" providerId="LiveId" clId="{A5D9E59B-C6DF-410A-8E72-B70E732525A4}" dt="2023-09-17T12:32:29.739" v="1293" actId="2696"/>
          <pc:sldLayoutMkLst>
            <pc:docMk/>
            <pc:sldMasterMk cId="0" sldId="2147483648"/>
            <pc:sldLayoutMk cId="0" sldId="2147483649"/>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50"/>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51"/>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52"/>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53"/>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54"/>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55"/>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56"/>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58"/>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59"/>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61"/>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62"/>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64"/>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67"/>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68"/>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69"/>
          </pc:sldLayoutMkLst>
        </pc:sldLayoutChg>
        <pc:sldLayoutChg chg="del">
          <pc:chgData name="Kimble Love" userId="1f2c16c95f855842" providerId="LiveId" clId="{A5D9E59B-C6DF-410A-8E72-B70E732525A4}" dt="2023-09-17T12:32:29.739" v="1293" actId="2696"/>
          <pc:sldLayoutMkLst>
            <pc:docMk/>
            <pc:sldMasterMk cId="0" sldId="2147483648"/>
            <pc:sldLayoutMk cId="0" sldId="2147483670"/>
          </pc:sldLayoutMkLst>
        </pc:sldLayoutChg>
      </pc:sldMasterChg>
      <pc:sldMasterChg chg="del delSldLayout">
        <pc:chgData name="Kimble Love" userId="1f2c16c95f855842" providerId="LiveId" clId="{A5D9E59B-C6DF-410A-8E72-B70E732525A4}" dt="2023-09-17T12:31:19.750" v="1283" actId="2696"/>
        <pc:sldMasterMkLst>
          <pc:docMk/>
          <pc:sldMasterMk cId="1469948662" sldId="2147483683"/>
        </pc:sldMasterMkLst>
        <pc:sldLayoutChg chg="del">
          <pc:chgData name="Kimble Love" userId="1f2c16c95f855842" providerId="LiveId" clId="{A5D9E59B-C6DF-410A-8E72-B70E732525A4}" dt="2023-09-17T12:31:19.750" v="1283" actId="2696"/>
          <pc:sldLayoutMkLst>
            <pc:docMk/>
            <pc:sldMasterMk cId="1469948662" sldId="2147483683"/>
            <pc:sldLayoutMk cId="4111887450" sldId="2147483684"/>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2150132096" sldId="2147483685"/>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1669488400" sldId="2147483686"/>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2343738479" sldId="2147483687"/>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1443738222" sldId="2147483688"/>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1868597333" sldId="2147483689"/>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3432439514" sldId="2147483690"/>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3169413150" sldId="2147483691"/>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422667640" sldId="2147483692"/>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385300589" sldId="2147483693"/>
          </pc:sldLayoutMkLst>
        </pc:sldLayoutChg>
        <pc:sldLayoutChg chg="del">
          <pc:chgData name="Kimble Love" userId="1f2c16c95f855842" providerId="LiveId" clId="{A5D9E59B-C6DF-410A-8E72-B70E732525A4}" dt="2023-09-17T12:31:19.750" v="1283" actId="2696"/>
          <pc:sldLayoutMkLst>
            <pc:docMk/>
            <pc:sldMasterMk cId="1469948662" sldId="2147483683"/>
            <pc:sldLayoutMk cId="794149681" sldId="2147483694"/>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7252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1709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511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826876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78600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7511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7221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41407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9343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2161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39404885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biblegateway.com/passage/?search=Revelation%203:8&amp;version=NLT&amp;src=tools"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Rosh HaShanah"/><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a:blip r:embed="rId2"/>
          <a:stretch>
            <a:fillRect/>
          </a:stretch>
        </p:blipFill>
        <p:spPr>
          <a:xfrm>
            <a:off x="1882" y="1746"/>
            <a:ext cx="12235272" cy="6854508"/>
          </a:xfrm>
          <a:prstGeom prst="rect">
            <a:avLst/>
          </a:prstGeom>
        </p:spPr>
      </p:pic>
    </p:spTree>
    <p:extLst>
      <p:ext uri="{BB962C8B-B14F-4D97-AF65-F5344CB8AC3E}">
        <p14:creationId xmlns:p14="http://schemas.microsoft.com/office/powerpoint/2010/main" val="4178834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fontScale="90000"/>
          </a:bodyPr>
          <a:lstStyle/>
          <a:p>
            <a:r>
              <a:rPr lang="en-US" sz="6600" b="1" dirty="0">
                <a:solidFill>
                  <a:srgbClr val="FFFFFF"/>
                </a:solidFill>
                <a:latin typeface="Algerian" panose="04020705040A02060702" pitchFamily="82" charset="0"/>
              </a:rPr>
              <a:t>ROSH HASHANAH 5784</a:t>
            </a:r>
            <a:br>
              <a:rPr lang="en-US" sz="6600" b="1" dirty="0">
                <a:solidFill>
                  <a:srgbClr val="FFFFFF"/>
                </a:solidFill>
                <a:latin typeface="Algerian" panose="04020705040A02060702" pitchFamily="82" charset="0"/>
              </a:rPr>
            </a:br>
            <a:r>
              <a:rPr lang="en-US" sz="6600" b="1" dirty="0">
                <a:solidFill>
                  <a:srgbClr val="FFFFFF"/>
                </a:solidFill>
                <a:latin typeface="Algerian" panose="04020705040A02060702" pitchFamily="82" charset="0"/>
              </a:rPr>
              <a:t>RULING OVER TIME</a:t>
            </a:r>
          </a:p>
        </p:txBody>
      </p:sp>
      <p:sp>
        <p:nvSpPr>
          <p:cNvPr id="3" name="Subtitle 2"/>
          <p:cNvSpPr>
            <a:spLocks noGrp="1"/>
          </p:cNvSpPr>
          <p:nvPr>
            <p:ph type="subTitle" idx="1"/>
          </p:nvPr>
        </p:nvSpPr>
        <p:spPr>
          <a:xfrm>
            <a:off x="1" y="2204815"/>
            <a:ext cx="8212508" cy="4642499"/>
          </a:xfrm>
          <a:solidFill>
            <a:schemeClr val="accent1">
              <a:lumMod val="50000"/>
            </a:schemeClr>
          </a:solidFill>
          <a:ln w="28575">
            <a:solidFill>
              <a:srgbClr val="C00000"/>
            </a:solidFill>
          </a:ln>
        </p:spPr>
        <p:txBody>
          <a:bodyPr anchor="t">
            <a:normAutofit fontScale="85000" lnSpcReduction="20000"/>
          </a:bodyPr>
          <a:lstStyle/>
          <a:p>
            <a:pPr marL="0" marR="0" algn="l">
              <a:lnSpc>
                <a:spcPct val="107000"/>
              </a:lnSpc>
              <a:spcBef>
                <a:spcPts val="0"/>
              </a:spcBef>
              <a:spcAft>
                <a:spcPts val="800"/>
              </a:spcAft>
            </a:pPr>
            <a:r>
              <a:rPr lang="en-US" sz="3600" i="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Rosh Hashanah</a:t>
            </a:r>
            <a:r>
              <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 is the day that time opens up to the wonder of change and allows the potential for change to penetrate it. This is the day that we meet the source of time. When the days are willing to diverge from their routine, the desire to reveal God's exaltedness is awakened and leads time itself at a new pace and in unmapped directions.</a:t>
            </a:r>
          </a:p>
          <a:p>
            <a:endParaRPr lang="en-US" sz="2000" dirty="0">
              <a:solidFill>
                <a:srgbClr val="FFFFFF"/>
              </a:solidFill>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371317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fontScale="90000"/>
          </a:bodyPr>
          <a:lstStyle/>
          <a:p>
            <a:r>
              <a:rPr lang="en-US" sz="6600" b="1" dirty="0">
                <a:solidFill>
                  <a:srgbClr val="FFFFFF"/>
                </a:solidFill>
                <a:latin typeface="Algerian" panose="04020705040A02060702" pitchFamily="82" charset="0"/>
              </a:rPr>
              <a:t>ROSH HASHANAH 5784</a:t>
            </a:r>
            <a:br>
              <a:rPr lang="en-US" sz="6600" b="1" dirty="0">
                <a:solidFill>
                  <a:srgbClr val="FFFFFF"/>
                </a:solidFill>
                <a:latin typeface="Algerian" panose="04020705040A02060702" pitchFamily="82" charset="0"/>
              </a:rPr>
            </a:br>
            <a:r>
              <a:rPr lang="en-US" sz="6600" b="1" dirty="0">
                <a:solidFill>
                  <a:srgbClr val="FFFFFF"/>
                </a:solidFill>
                <a:latin typeface="Algerian" panose="04020705040A02060702" pitchFamily="82" charset="0"/>
              </a:rPr>
              <a:t>ENLISTMENT DAY</a:t>
            </a:r>
          </a:p>
        </p:txBody>
      </p:sp>
      <p:sp>
        <p:nvSpPr>
          <p:cNvPr id="3" name="Subtitle 2"/>
          <p:cNvSpPr>
            <a:spLocks noGrp="1"/>
          </p:cNvSpPr>
          <p:nvPr>
            <p:ph type="subTitle" idx="1"/>
          </p:nvPr>
        </p:nvSpPr>
        <p:spPr>
          <a:xfrm>
            <a:off x="85459" y="2204816"/>
            <a:ext cx="8127050" cy="4642498"/>
          </a:xfrm>
          <a:solidFill>
            <a:schemeClr val="accent1">
              <a:lumMod val="50000"/>
            </a:schemeClr>
          </a:solidFill>
          <a:ln w="38100">
            <a:solidFill>
              <a:srgbClr val="C00000"/>
            </a:solidFill>
          </a:ln>
        </p:spPr>
        <p:txBody>
          <a:bodyPr anchor="t">
            <a:noAutofit/>
          </a:bodyPr>
          <a:lstStyle/>
          <a:p>
            <a:pPr marL="0" marR="0" algn="l">
              <a:lnSpc>
                <a:spcPct val="107000"/>
              </a:lnSpc>
              <a:spcBef>
                <a:spcPts val="0"/>
              </a:spcBef>
              <a:spcAft>
                <a:spcPts val="800"/>
              </a:spcAft>
            </a:pPr>
            <a:r>
              <a:rPr lang="en-US" b="1" i="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Rosh Hashanah</a:t>
            </a:r>
            <a:r>
              <a:rPr lang="en-US" b="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 is the day that we enlist in the army of God. It is the day that every citizen becomes a soldier. From now on, the soldier agrees to do all that he is ordered without question. He understands that he will be judged according to his degree of obedience. Further, this enlistment in the army and "mission mentality" awaken the soldier to turn his attention away from himself and toward his mission. He no longer considers himself the focal point of his reality. </a:t>
            </a:r>
            <a:endParaRPr lang="en-US" dirty="0">
              <a:solidFill>
                <a:schemeClr val="bg1"/>
              </a:solidFill>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4096825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fontScale="90000"/>
          </a:bodyPr>
          <a:lstStyle/>
          <a:p>
            <a:r>
              <a:rPr lang="en-US" sz="6600" b="1" dirty="0">
                <a:solidFill>
                  <a:srgbClr val="FFFFFF"/>
                </a:solidFill>
                <a:latin typeface="Algerian" panose="04020705040A02060702" pitchFamily="82" charset="0"/>
              </a:rPr>
              <a:t>ROSH HASHANAH 5784</a:t>
            </a:r>
            <a:br>
              <a:rPr lang="en-US" sz="6600" b="1" dirty="0">
                <a:solidFill>
                  <a:srgbClr val="FFFFFF"/>
                </a:solidFill>
                <a:latin typeface="Algerian" panose="04020705040A02060702" pitchFamily="82" charset="0"/>
              </a:rPr>
            </a:br>
            <a:r>
              <a:rPr lang="en-US" sz="6600" b="1" dirty="0">
                <a:solidFill>
                  <a:srgbClr val="FFFFFF"/>
                </a:solidFill>
                <a:latin typeface="Algerian" panose="04020705040A02060702" pitchFamily="82" charset="0"/>
              </a:rPr>
              <a:t>ENLISTMENT DAY</a:t>
            </a:r>
          </a:p>
        </p:txBody>
      </p:sp>
      <p:sp>
        <p:nvSpPr>
          <p:cNvPr id="3" name="Subtitle 2"/>
          <p:cNvSpPr>
            <a:spLocks noGrp="1"/>
          </p:cNvSpPr>
          <p:nvPr>
            <p:ph type="subTitle" idx="1"/>
          </p:nvPr>
        </p:nvSpPr>
        <p:spPr>
          <a:xfrm>
            <a:off x="0" y="2167124"/>
            <a:ext cx="8080800" cy="4642499"/>
          </a:xfrm>
          <a:solidFill>
            <a:schemeClr val="accent1">
              <a:lumMod val="50000"/>
            </a:schemeClr>
          </a:solidFill>
          <a:ln w="38100">
            <a:solidFill>
              <a:srgbClr val="C00000"/>
            </a:solidFill>
          </a:ln>
        </p:spPr>
        <p:txBody>
          <a:bodyPr anchor="t">
            <a:normAutofit/>
          </a:bodyPr>
          <a:lstStyle/>
          <a:p>
            <a:pPr marL="0" marR="0" algn="l">
              <a:lnSpc>
                <a:spcPct val="107000"/>
              </a:lnSpc>
              <a:spcBef>
                <a:spcPts val="0"/>
              </a:spcBef>
              <a:spcAft>
                <a:spcPts val="800"/>
              </a:spcAft>
            </a:pPr>
            <a:r>
              <a:rPr lang="en-US" b="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His main desire is that the king's mission be accomplished, even if he is not the one to carry it out. A person who has achieved soldier consciousness also realizes that even if he has personally ascended to greater spiritual heights, his main goal is the ascent of the entire nation and of all humanity. Soldier consciousness creates the spirit of mutual responsibility, solidarity, and cooperation before God. </a:t>
            </a:r>
          </a:p>
          <a:p>
            <a:endParaRPr lang="en-US" sz="2000" dirty="0">
              <a:solidFill>
                <a:srgbClr val="FFFFFF"/>
              </a:solidFill>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3848723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fontScale="90000"/>
          </a:bodyPr>
          <a:lstStyle/>
          <a:p>
            <a:r>
              <a:rPr lang="en-US" sz="6600" b="1" dirty="0">
                <a:solidFill>
                  <a:srgbClr val="FFFFFF"/>
                </a:solidFill>
                <a:latin typeface="Algerian" panose="04020705040A02060702" pitchFamily="82" charset="0"/>
              </a:rPr>
              <a:t>ROSH HASHANAH 5784</a:t>
            </a:r>
            <a:br>
              <a:rPr lang="en-US" sz="6600" b="1" dirty="0">
                <a:solidFill>
                  <a:srgbClr val="FFFFFF"/>
                </a:solidFill>
                <a:latin typeface="Algerian" panose="04020705040A02060702" pitchFamily="82" charset="0"/>
              </a:rPr>
            </a:br>
            <a:r>
              <a:rPr lang="en-US" sz="5300" b="1" dirty="0">
                <a:solidFill>
                  <a:srgbClr val="FFFFFF"/>
                </a:solidFill>
                <a:latin typeface="Algerian" panose="04020705040A02060702" pitchFamily="82" charset="0"/>
              </a:rPr>
              <a:t>DAY OF REMEMBRANCE</a:t>
            </a:r>
          </a:p>
        </p:txBody>
      </p:sp>
      <p:sp>
        <p:nvSpPr>
          <p:cNvPr id="3" name="Subtitle 2"/>
          <p:cNvSpPr>
            <a:spLocks noGrp="1"/>
          </p:cNvSpPr>
          <p:nvPr>
            <p:ph type="subTitle" idx="1"/>
          </p:nvPr>
        </p:nvSpPr>
        <p:spPr>
          <a:xfrm>
            <a:off x="0" y="2304463"/>
            <a:ext cx="8161235" cy="4010880"/>
          </a:xfrm>
          <a:solidFill>
            <a:schemeClr val="accent1">
              <a:lumMod val="50000"/>
            </a:schemeClr>
          </a:solidFill>
          <a:ln w="28575">
            <a:solidFill>
              <a:srgbClr val="C00000"/>
            </a:solidFill>
          </a:ln>
        </p:spPr>
        <p:txBody>
          <a:bodyPr anchor="t">
            <a:normAutofit/>
          </a:bodyPr>
          <a:lstStyle/>
          <a:p>
            <a:pPr algn="l">
              <a:lnSpc>
                <a:spcPct val="107000"/>
              </a:lnSpc>
              <a:spcBef>
                <a:spcPts val="0"/>
              </a:spcBef>
              <a:spcAft>
                <a:spcPts val="800"/>
              </a:spcAft>
            </a:pPr>
            <a:r>
              <a:rPr lang="en-US" i="1"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Rosh Hashanah</a:t>
            </a:r>
            <a:r>
              <a:rPr lang="en-US" dirty="0">
                <a:solidFill>
                  <a:schemeClr val="bg1"/>
                </a:solidFill>
                <a:latin typeface="Arial Black" panose="020B0A04020102020204" pitchFamily="34" charset="0"/>
                <a:ea typeface="Calibri" panose="020F0502020204030204" pitchFamily="34" charset="0"/>
                <a:cs typeface="Times New Roman" panose="02020603050405020304" pitchFamily="18" charset="0"/>
              </a:rPr>
              <a:t> is also called the Day of Remembrance. On this day God remembers that His nation is like a glowing ember whose source is in the great flame of devotion of our souls to Him. Thus, when God comes to rule over us with might, He is not coercing us to accept an artificial yoke, foreign to our inner spirit. On the contrary, God's rule entirely befits us, and awakens our inner spark of devotion to Him</a:t>
            </a:r>
            <a:endParaRPr lang="en-US" dirty="0">
              <a:solidFill>
                <a:schemeClr val="bg1"/>
              </a:solidFill>
              <a:latin typeface="Arial Black" panose="020B0A04020102020204" pitchFamily="34" charset="0"/>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1808586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5"/>
            <a:ext cx="8308623" cy="2158415"/>
          </a:xfrm>
          <a:solidFill>
            <a:schemeClr val="accent1">
              <a:lumMod val="50000"/>
            </a:schemeClr>
          </a:solidFill>
          <a:ln>
            <a:solidFill>
              <a:srgbClr val="C00000"/>
            </a:solidFill>
          </a:ln>
        </p:spPr>
        <p:txBody>
          <a:bodyPr anchor="b">
            <a:normAutofit fontScale="90000"/>
          </a:bodyPr>
          <a:lstStyle/>
          <a:p>
            <a:r>
              <a:rPr lang="en-US" sz="6600" b="1" dirty="0">
                <a:solidFill>
                  <a:srgbClr val="FFFFFF"/>
                </a:solidFill>
                <a:latin typeface="Algerian" panose="04020705040A02060702" pitchFamily="82" charset="0"/>
              </a:rPr>
              <a:t>ROSH HASHANAH 5784</a:t>
            </a:r>
            <a:br>
              <a:rPr lang="en-US" sz="6600" b="1" dirty="0">
                <a:solidFill>
                  <a:srgbClr val="FFFFFF"/>
                </a:solidFill>
                <a:latin typeface="Algerian" panose="04020705040A02060702" pitchFamily="82" charset="0"/>
              </a:rPr>
            </a:br>
            <a:r>
              <a:rPr lang="en-US" sz="4900" b="1" dirty="0">
                <a:solidFill>
                  <a:srgbClr val="FFFFFF"/>
                </a:solidFill>
                <a:latin typeface="Algerian" panose="04020705040A02060702" pitchFamily="82" charset="0"/>
              </a:rPr>
              <a:t>DAY OF REMEMBRANCE</a:t>
            </a:r>
          </a:p>
        </p:txBody>
      </p:sp>
      <p:sp>
        <p:nvSpPr>
          <p:cNvPr id="3" name="Subtitle 2"/>
          <p:cNvSpPr>
            <a:spLocks noGrp="1"/>
          </p:cNvSpPr>
          <p:nvPr>
            <p:ph type="subTitle" idx="1"/>
          </p:nvPr>
        </p:nvSpPr>
        <p:spPr>
          <a:xfrm>
            <a:off x="0" y="2375731"/>
            <a:ext cx="7956135" cy="4471583"/>
          </a:xfrm>
          <a:solidFill>
            <a:schemeClr val="accent1">
              <a:lumMod val="50000"/>
            </a:schemeClr>
          </a:solidFill>
          <a:ln w="38100">
            <a:solidFill>
              <a:srgbClr val="C00000"/>
            </a:solidFill>
          </a:ln>
        </p:spPr>
        <p:txBody>
          <a:bodyPr anchor="t">
            <a:normAutofit lnSpcReduction="10000"/>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bg1"/>
                </a:solidFill>
                <a:effectLst/>
                <a:uLnTx/>
                <a:uFillTx/>
                <a:latin typeface="Arial Black" panose="020B0A04020102020204" pitchFamily="34" charset="0"/>
                <a:ea typeface="Calibri" panose="020F0502020204030204" pitchFamily="34" charset="0"/>
                <a:cs typeface="Times New Roman" panose="02020603050405020304" pitchFamily="18" charset="0"/>
              </a:rPr>
              <a:t>When we assess our level of devotion to God on </a:t>
            </a:r>
            <a:r>
              <a:rPr kumimoji="0" lang="en-US" sz="2800" i="1" u="none" strike="noStrike" kern="1200" cap="none" spc="0" normalizeH="0" baseline="0" noProof="0" dirty="0">
                <a:ln>
                  <a:noFill/>
                </a:ln>
                <a:solidFill>
                  <a:schemeClr val="bg1"/>
                </a:solidFill>
                <a:effectLst/>
                <a:uLnTx/>
                <a:uFillTx/>
                <a:latin typeface="Arial Black" panose="020B0A04020102020204" pitchFamily="34" charset="0"/>
                <a:ea typeface="Calibri" panose="020F0502020204030204" pitchFamily="34" charset="0"/>
                <a:cs typeface="Times New Roman" panose="02020603050405020304" pitchFamily="18" charset="0"/>
              </a:rPr>
              <a:t>Rosh Hashanah, </a:t>
            </a:r>
            <a:r>
              <a:rPr kumimoji="0" lang="en-US" sz="2800" i="0" u="none" strike="noStrike" kern="1200" cap="none" spc="0" normalizeH="0" baseline="0" noProof="0" dirty="0">
                <a:ln>
                  <a:noFill/>
                </a:ln>
                <a:solidFill>
                  <a:schemeClr val="bg1"/>
                </a:solidFill>
                <a:effectLst/>
                <a:uLnTx/>
                <a:uFillTx/>
                <a:latin typeface="Arial Black" panose="020B0A04020102020204" pitchFamily="34" charset="0"/>
                <a:ea typeface="Calibri" panose="020F0502020204030204" pitchFamily="34" charset="0"/>
                <a:cs typeface="Times New Roman" panose="02020603050405020304" pitchFamily="18" charset="0"/>
              </a:rPr>
              <a:t>we often see that not only have we not advanced toward the King's goals, but rather, some of those goals have even receded into the distance. We ask God to understand our lack of devotion not as rebellion, but rather as simple laziness, and to forgive us our debts of unaccomplished goals.   </a:t>
            </a:r>
          </a:p>
          <a:p>
            <a:endParaRPr lang="en-US" sz="2000" dirty="0">
              <a:solidFill>
                <a:srgbClr val="FFFFFF"/>
              </a:solidFill>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4046379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a:bodyPr>
          <a:lstStyle/>
          <a:p>
            <a:r>
              <a:rPr lang="en-US" sz="6600" b="1" dirty="0">
                <a:solidFill>
                  <a:srgbClr val="FFFFFF"/>
                </a:solidFill>
                <a:highlight>
                  <a:srgbClr val="800000"/>
                </a:highlight>
                <a:latin typeface="Algerian" panose="04020705040A02060702" pitchFamily="82" charset="0"/>
              </a:rPr>
              <a:t>ROSH HASHANAH 5784</a:t>
            </a:r>
          </a:p>
        </p:txBody>
      </p:sp>
      <p:sp>
        <p:nvSpPr>
          <p:cNvPr id="3" name="Subtitle 2"/>
          <p:cNvSpPr>
            <a:spLocks noGrp="1"/>
          </p:cNvSpPr>
          <p:nvPr>
            <p:ph type="subTitle" idx="1"/>
          </p:nvPr>
        </p:nvSpPr>
        <p:spPr>
          <a:xfrm>
            <a:off x="0" y="2427006"/>
            <a:ext cx="8161233" cy="4213076"/>
          </a:xfrm>
          <a:solidFill>
            <a:schemeClr val="accent1">
              <a:lumMod val="50000"/>
            </a:schemeClr>
          </a:solidFill>
        </p:spPr>
        <p:txBody>
          <a:bodyPr anchor="t">
            <a:normAutofit/>
          </a:bodyPr>
          <a:lstStyle/>
          <a:p>
            <a:r>
              <a:rPr lang="en-US" sz="8000" dirty="0">
                <a:solidFill>
                  <a:srgbClr val="FFFFFF"/>
                </a:solidFill>
                <a:highlight>
                  <a:srgbClr val="800000"/>
                </a:highlight>
                <a:latin typeface="Algerian" panose="04020705040A02060702" pitchFamily="82" charset="0"/>
              </a:rPr>
              <a:t>PEY DALET</a:t>
            </a:r>
          </a:p>
          <a:p>
            <a:r>
              <a:rPr lang="en-US" sz="4400" dirty="0">
                <a:solidFill>
                  <a:srgbClr val="FFFFFF"/>
                </a:solidFill>
                <a:highlight>
                  <a:srgbClr val="800000"/>
                </a:highlight>
                <a:latin typeface="Algerian" panose="04020705040A02060702" pitchFamily="82" charset="0"/>
              </a:rPr>
              <a:t>THE GATE </a:t>
            </a:r>
          </a:p>
          <a:p>
            <a:r>
              <a:rPr lang="en-US" sz="4400" dirty="0">
                <a:solidFill>
                  <a:srgbClr val="FFFFFF"/>
                </a:solidFill>
                <a:highlight>
                  <a:srgbClr val="800000"/>
                </a:highlight>
                <a:latin typeface="Algerian" panose="04020705040A02060702" pitchFamily="82" charset="0"/>
              </a:rPr>
              <a:t>THE DOOR </a:t>
            </a:r>
          </a:p>
          <a:p>
            <a:r>
              <a:rPr lang="en-US" sz="4400" dirty="0">
                <a:solidFill>
                  <a:srgbClr val="FFFFFF"/>
                </a:solidFill>
                <a:highlight>
                  <a:srgbClr val="800000"/>
                </a:highlight>
                <a:latin typeface="Algerian" panose="04020705040A02060702" pitchFamily="82" charset="0"/>
              </a:rPr>
              <a:t>THE VEIL</a:t>
            </a: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14398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a:bodyPr>
          <a:lstStyle/>
          <a:p>
            <a:r>
              <a:rPr lang="en-US" sz="6600" b="1" dirty="0">
                <a:solidFill>
                  <a:srgbClr val="FFFFFF"/>
                </a:solidFill>
                <a:highlight>
                  <a:srgbClr val="800000"/>
                </a:highlight>
                <a:latin typeface="Algerian" panose="04020705040A02060702" pitchFamily="82" charset="0"/>
              </a:rPr>
              <a:t>ROSH HASHANAH 5784</a:t>
            </a:r>
          </a:p>
        </p:txBody>
      </p:sp>
      <p:sp>
        <p:nvSpPr>
          <p:cNvPr id="3" name="Subtitle 2"/>
          <p:cNvSpPr>
            <a:spLocks noGrp="1"/>
          </p:cNvSpPr>
          <p:nvPr>
            <p:ph type="subTitle" idx="1"/>
          </p:nvPr>
        </p:nvSpPr>
        <p:spPr>
          <a:xfrm>
            <a:off x="0" y="2427006"/>
            <a:ext cx="8161233" cy="4213076"/>
          </a:xfrm>
          <a:solidFill>
            <a:schemeClr val="accent1">
              <a:lumMod val="50000"/>
            </a:schemeClr>
          </a:solidFill>
        </p:spPr>
        <p:txBody>
          <a:bodyPr anchor="t">
            <a:normAutofit/>
          </a:bodyPr>
          <a:lstStyle/>
          <a:p>
            <a:r>
              <a:rPr lang="en-US" sz="8000" dirty="0">
                <a:solidFill>
                  <a:srgbClr val="FFFFFF"/>
                </a:solidFill>
                <a:highlight>
                  <a:srgbClr val="800000"/>
                </a:highlight>
                <a:latin typeface="Algerian" panose="04020705040A02060702" pitchFamily="82" charset="0"/>
              </a:rPr>
              <a:t>PEY DALET</a:t>
            </a:r>
          </a:p>
          <a:p>
            <a:r>
              <a:rPr lang="en-US" sz="4400" dirty="0">
                <a:solidFill>
                  <a:srgbClr val="FFFFFF"/>
                </a:solidFill>
                <a:latin typeface="Algerian" panose="04020705040A02060702" pitchFamily="82" charset="0"/>
              </a:rPr>
              <a:t>THE YEAR OF THE OPEN DOOR</a:t>
            </a:r>
          </a:p>
          <a:p>
            <a:r>
              <a:rPr lang="en-US" sz="4400" dirty="0">
                <a:solidFill>
                  <a:srgbClr val="FFFFFF"/>
                </a:solidFill>
                <a:highlight>
                  <a:srgbClr val="800000"/>
                </a:highlight>
                <a:latin typeface="Algerian" panose="04020705040A02060702" pitchFamily="82" charset="0"/>
              </a:rPr>
              <a:t>GATES AND DOOR</a:t>
            </a:r>
          </a:p>
          <a:p>
            <a:r>
              <a:rPr lang="en-US" sz="4400" dirty="0">
                <a:solidFill>
                  <a:srgbClr val="FFFFFF"/>
                </a:solidFill>
                <a:latin typeface="Algerian" panose="04020705040A02060702" pitchFamily="82" charset="0"/>
              </a:rPr>
              <a:t>THE DOOR OF ADVANCEMENT</a:t>
            </a:r>
          </a:p>
          <a:p>
            <a:endParaRPr lang="en-US" sz="4400" dirty="0">
              <a:solidFill>
                <a:srgbClr val="FFFFFF"/>
              </a:solidFill>
              <a:latin typeface="Algerian" panose="04020705040A02060702" pitchFamily="82" charset="0"/>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244360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a:bodyPr>
          <a:lstStyle/>
          <a:p>
            <a:r>
              <a:rPr lang="en-US" sz="6600" b="1" dirty="0">
                <a:solidFill>
                  <a:srgbClr val="FFFFFF"/>
                </a:solidFill>
                <a:highlight>
                  <a:srgbClr val="800000"/>
                </a:highlight>
                <a:latin typeface="Algerian" panose="04020705040A02060702" pitchFamily="82" charset="0"/>
              </a:rPr>
              <a:t>ROSH HASHANAH 5784</a:t>
            </a:r>
          </a:p>
        </p:txBody>
      </p:sp>
      <p:sp>
        <p:nvSpPr>
          <p:cNvPr id="3" name="Subtitle 2"/>
          <p:cNvSpPr>
            <a:spLocks noGrp="1"/>
          </p:cNvSpPr>
          <p:nvPr>
            <p:ph type="subTitle" idx="1"/>
          </p:nvPr>
        </p:nvSpPr>
        <p:spPr>
          <a:xfrm>
            <a:off x="0" y="2427006"/>
            <a:ext cx="8161233" cy="4213076"/>
          </a:xfrm>
          <a:solidFill>
            <a:schemeClr val="accent1">
              <a:lumMod val="50000"/>
            </a:schemeClr>
          </a:solidFill>
        </p:spPr>
        <p:txBody>
          <a:bodyPr anchor="t">
            <a:normAutofit/>
          </a:bodyPr>
          <a:lstStyle/>
          <a:p>
            <a:r>
              <a:rPr lang="en-US" sz="4400" dirty="0">
                <a:solidFill>
                  <a:srgbClr val="FFFFFF"/>
                </a:solidFill>
                <a:highlight>
                  <a:srgbClr val="800000"/>
                </a:highlight>
                <a:latin typeface="Algerian" panose="04020705040A02060702" pitchFamily="82" charset="0"/>
              </a:rPr>
              <a:t>PEY DALET</a:t>
            </a:r>
          </a:p>
          <a:p>
            <a:r>
              <a:rPr lang="en-US" sz="4000" i="1" dirty="0">
                <a:solidFill>
                  <a:schemeClr val="bg1"/>
                </a:solidFill>
                <a:latin typeface="-apple-system"/>
              </a:rPr>
              <a:t>“</a:t>
            </a:r>
            <a:r>
              <a:rPr lang="en-US" sz="4000" b="0" i="1" dirty="0">
                <a:solidFill>
                  <a:schemeClr val="bg1"/>
                </a:solidFill>
                <a:effectLst/>
                <a:latin typeface="-apple-system"/>
              </a:rPr>
              <a:t>I know your deeds. See, I have placed before you an open door that no one can shut. I know that you have little strength, yet you have kept my word and have not denied my name.” – </a:t>
            </a:r>
            <a:r>
              <a:rPr lang="en-US" sz="4000" b="0" i="1" u="none" strike="noStrike" dirty="0">
                <a:solidFill>
                  <a:schemeClr val="bg1"/>
                </a:solidFill>
                <a:effectLst/>
                <a:latin typeface="-apple-system"/>
                <a:hlinkClick r:id="rId2">
                  <a:extLst>
                    <a:ext uri="{A12FA001-AC4F-418D-AE19-62706E023703}">
                      <ahyp:hlinkClr xmlns:ahyp="http://schemas.microsoft.com/office/drawing/2018/hyperlinkcolor" val="tx"/>
                    </a:ext>
                  </a:extLst>
                </a:hlinkClick>
              </a:rPr>
              <a:t>Revelation 3:8</a:t>
            </a:r>
            <a:endParaRPr lang="en-US" sz="4000" dirty="0">
              <a:solidFill>
                <a:schemeClr val="bg1"/>
              </a:solidFill>
              <a:latin typeface="Algerian" panose="04020705040A02060702" pitchFamily="82" charset="0"/>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3"/>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4"/>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5"/>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6022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a:bodyPr>
          <a:lstStyle/>
          <a:p>
            <a:r>
              <a:rPr lang="en-US" sz="6600" b="1" dirty="0">
                <a:solidFill>
                  <a:srgbClr val="FFFFFF"/>
                </a:solidFill>
                <a:highlight>
                  <a:srgbClr val="800000"/>
                </a:highlight>
                <a:latin typeface="Algerian" panose="04020705040A02060702" pitchFamily="82" charset="0"/>
              </a:rPr>
              <a:t>ROSH HASHANAH 5784</a:t>
            </a:r>
          </a:p>
        </p:txBody>
      </p:sp>
      <p:sp>
        <p:nvSpPr>
          <p:cNvPr id="3" name="Subtitle 2"/>
          <p:cNvSpPr>
            <a:spLocks noGrp="1"/>
          </p:cNvSpPr>
          <p:nvPr>
            <p:ph type="subTitle" idx="1"/>
          </p:nvPr>
        </p:nvSpPr>
        <p:spPr>
          <a:xfrm>
            <a:off x="0" y="2427006"/>
            <a:ext cx="8161233" cy="4213076"/>
          </a:xfrm>
          <a:solidFill>
            <a:schemeClr val="accent1">
              <a:lumMod val="50000"/>
            </a:schemeClr>
          </a:solidFill>
        </p:spPr>
        <p:txBody>
          <a:bodyPr anchor="t">
            <a:normAutofit/>
          </a:bodyPr>
          <a:lstStyle/>
          <a:p>
            <a:r>
              <a:rPr lang="en-US" sz="5400" dirty="0">
                <a:solidFill>
                  <a:srgbClr val="FFFFFF"/>
                </a:solidFill>
                <a:highlight>
                  <a:srgbClr val="800000"/>
                </a:highlight>
                <a:latin typeface="Algerian" panose="04020705040A02060702" pitchFamily="82" charset="0"/>
              </a:rPr>
              <a:t>PEY DALET</a:t>
            </a:r>
          </a:p>
          <a:p>
            <a:r>
              <a:rPr lang="en-US" sz="4400" dirty="0">
                <a:solidFill>
                  <a:srgbClr val="FFFFFF"/>
                </a:solidFill>
                <a:latin typeface="Algerian" panose="04020705040A02060702" pitchFamily="82" charset="0"/>
              </a:rPr>
              <a:t>LIFT UP YOUR HEADS OH YE GATES BE LIFTED UP YOU ANCIENT DOOR</a:t>
            </a:r>
          </a:p>
          <a:p>
            <a:r>
              <a:rPr lang="en-US" sz="4400" dirty="0">
                <a:solidFill>
                  <a:srgbClr val="FFFFFF"/>
                </a:solidFill>
                <a:latin typeface="Algerian" panose="04020705040A02060702" pitchFamily="82" charset="0"/>
              </a:rPr>
              <a:t>LET THE KING OF GLORY COME </a:t>
            </a: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606003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a:bodyPr>
          <a:lstStyle/>
          <a:p>
            <a:r>
              <a:rPr lang="en-US" sz="6600" b="1" dirty="0">
                <a:solidFill>
                  <a:srgbClr val="FFFFFF"/>
                </a:solidFill>
                <a:highlight>
                  <a:srgbClr val="800000"/>
                </a:highlight>
                <a:latin typeface="Algerian" panose="04020705040A02060702" pitchFamily="82" charset="0"/>
              </a:rPr>
              <a:t>ROSH HASHANAH 5784</a:t>
            </a:r>
          </a:p>
        </p:txBody>
      </p:sp>
      <p:sp>
        <p:nvSpPr>
          <p:cNvPr id="3" name="Subtitle 2"/>
          <p:cNvSpPr>
            <a:spLocks noGrp="1"/>
          </p:cNvSpPr>
          <p:nvPr>
            <p:ph type="subTitle" idx="1"/>
          </p:nvPr>
        </p:nvSpPr>
        <p:spPr>
          <a:xfrm>
            <a:off x="0" y="2427006"/>
            <a:ext cx="8161233" cy="4213076"/>
          </a:xfrm>
          <a:solidFill>
            <a:schemeClr val="accent1">
              <a:lumMod val="50000"/>
            </a:schemeClr>
          </a:solidFill>
        </p:spPr>
        <p:txBody>
          <a:bodyPr anchor="t">
            <a:normAutofit/>
          </a:bodyPr>
          <a:lstStyle/>
          <a:p>
            <a:r>
              <a:rPr lang="en-US" sz="4400" dirty="0">
                <a:solidFill>
                  <a:srgbClr val="FFFFFF"/>
                </a:solidFill>
                <a:highlight>
                  <a:srgbClr val="800000"/>
                </a:highlight>
                <a:latin typeface="Algerian" panose="04020705040A02060702" pitchFamily="82" charset="0"/>
              </a:rPr>
              <a:t>PEY DALET</a:t>
            </a:r>
          </a:p>
          <a:p>
            <a:r>
              <a:rPr lang="en-US" sz="4400" dirty="0">
                <a:solidFill>
                  <a:srgbClr val="FFFFFF"/>
                </a:solidFill>
                <a:latin typeface="Algerian" panose="04020705040A02060702" pitchFamily="82" charset="0"/>
              </a:rPr>
              <a:t>WE WILL NOT BE PUT TO SHAME WHEN WE CONTEND WITH OUR ENEMIES IN THE GATE!</a:t>
            </a:r>
          </a:p>
          <a:p>
            <a:endParaRPr lang="en-US" sz="4400" dirty="0">
              <a:solidFill>
                <a:srgbClr val="FFFFFF"/>
              </a:solidFill>
              <a:latin typeface="Algerian" panose="04020705040A02060702" pitchFamily="82" charset="0"/>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253448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a:bodyPr>
          <a:lstStyle/>
          <a:p>
            <a:r>
              <a:rPr lang="en-US" sz="6600" b="1" dirty="0">
                <a:solidFill>
                  <a:srgbClr val="FFFFFF"/>
                </a:solidFill>
                <a:highlight>
                  <a:srgbClr val="800000"/>
                </a:highlight>
                <a:latin typeface="Algerian" panose="04020705040A02060702" pitchFamily="82" charset="0"/>
              </a:rPr>
              <a:t>ROSH HASHANAH 5784</a:t>
            </a:r>
          </a:p>
        </p:txBody>
      </p:sp>
      <p:sp>
        <p:nvSpPr>
          <p:cNvPr id="3" name="Subtitle 2"/>
          <p:cNvSpPr>
            <a:spLocks noGrp="1"/>
          </p:cNvSpPr>
          <p:nvPr>
            <p:ph type="subTitle" idx="1"/>
          </p:nvPr>
        </p:nvSpPr>
        <p:spPr>
          <a:xfrm>
            <a:off x="0" y="2427006"/>
            <a:ext cx="8161233" cy="4213076"/>
          </a:xfrm>
          <a:solidFill>
            <a:schemeClr val="accent1">
              <a:lumMod val="50000"/>
            </a:schemeClr>
          </a:solidFill>
          <a:ln w="38100">
            <a:solidFill>
              <a:schemeClr val="tx1"/>
            </a:solidFill>
          </a:ln>
        </p:spPr>
        <p:txBody>
          <a:bodyPr anchor="t">
            <a:normAutofit/>
          </a:bodyPr>
          <a:lstStyle/>
          <a:p>
            <a:r>
              <a:rPr lang="en-US" sz="4800" dirty="0">
                <a:solidFill>
                  <a:srgbClr val="FFFFFF"/>
                </a:solidFill>
                <a:highlight>
                  <a:srgbClr val="800000"/>
                </a:highlight>
                <a:latin typeface="Algerian" panose="04020705040A02060702" pitchFamily="82" charset="0"/>
              </a:rPr>
              <a:t>PEY DALET</a:t>
            </a:r>
          </a:p>
          <a:p>
            <a:r>
              <a:rPr lang="en-US" sz="4400" dirty="0">
                <a:solidFill>
                  <a:srgbClr val="FFFFFF"/>
                </a:solidFill>
                <a:latin typeface="Algerian" panose="04020705040A02060702" pitchFamily="82" charset="0"/>
              </a:rPr>
              <a:t>THE WAR OVER YOUR DOOR OF PROMISE</a:t>
            </a:r>
          </a:p>
          <a:p>
            <a:r>
              <a:rPr lang="en-US" sz="4400" dirty="0">
                <a:solidFill>
                  <a:srgbClr val="FFFFFF"/>
                </a:solidFill>
                <a:latin typeface="Algerian" panose="04020705040A02060702" pitchFamily="82" charset="0"/>
              </a:rPr>
              <a:t>GATES/DOORS</a:t>
            </a: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5256387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416318"/>
          </a:xfrm>
          <a:solidFill>
            <a:schemeClr val="accent1">
              <a:lumMod val="50000"/>
            </a:schemeClr>
          </a:solidFill>
          <a:ln>
            <a:solidFill>
              <a:srgbClr val="C00000"/>
            </a:solidFill>
          </a:ln>
        </p:spPr>
        <p:txBody>
          <a:bodyPr anchor="b">
            <a:normAutofit fontScale="90000"/>
          </a:bodyPr>
          <a:lstStyle/>
          <a:p>
            <a:r>
              <a:rPr lang="en-US" sz="6600" b="1" dirty="0">
                <a:solidFill>
                  <a:srgbClr val="FFFFFF"/>
                </a:solidFill>
                <a:latin typeface="Algerian" panose="04020705040A02060702" pitchFamily="82" charset="0"/>
              </a:rPr>
              <a:t>ROSH HASHANAH 5784 </a:t>
            </a:r>
            <a:r>
              <a:rPr lang="en-US" sz="4400" b="1" dirty="0">
                <a:solidFill>
                  <a:srgbClr val="FFFFFF"/>
                </a:solidFill>
                <a:latin typeface="Algerian" panose="04020705040A02060702" pitchFamily="82" charset="0"/>
              </a:rPr>
              <a:t>RELATING TO GOD </a:t>
            </a:r>
            <a:br>
              <a:rPr lang="en-US" sz="4000" b="1" dirty="0">
                <a:solidFill>
                  <a:srgbClr val="FFFFFF"/>
                </a:solidFill>
                <a:latin typeface="Algerian" panose="04020705040A02060702" pitchFamily="82" charset="0"/>
              </a:rPr>
            </a:br>
            <a:endParaRPr lang="en-US" sz="4000" b="1" dirty="0">
              <a:solidFill>
                <a:schemeClr val="bg2"/>
              </a:solidFill>
              <a:latin typeface="Algerian" panose="04020705040A02060702" pitchFamily="82" charset="0"/>
            </a:endParaRPr>
          </a:p>
        </p:txBody>
      </p:sp>
      <p:sp>
        <p:nvSpPr>
          <p:cNvPr id="3" name="Subtitle 2"/>
          <p:cNvSpPr>
            <a:spLocks noGrp="1"/>
          </p:cNvSpPr>
          <p:nvPr>
            <p:ph type="subTitle" idx="1"/>
          </p:nvPr>
        </p:nvSpPr>
        <p:spPr>
          <a:xfrm>
            <a:off x="0" y="2589377"/>
            <a:ext cx="8092867" cy="4187438"/>
          </a:xfrm>
          <a:solidFill>
            <a:schemeClr val="accent1">
              <a:lumMod val="50000"/>
            </a:schemeClr>
          </a:solidFill>
          <a:ln w="38100">
            <a:solidFill>
              <a:srgbClr val="C00000"/>
            </a:solidFill>
          </a:ln>
        </p:spPr>
        <p:txBody>
          <a:bodyPr anchor="t">
            <a:normAutofit/>
          </a:bodyPr>
          <a:lstStyle/>
          <a:p>
            <a:pPr marL="0" marR="0" algn="l">
              <a:lnSpc>
                <a:spcPct val="107000"/>
              </a:lnSpc>
              <a:spcBef>
                <a:spcPts val="0"/>
              </a:spcBef>
              <a:spcAft>
                <a:spcPts val="800"/>
              </a:spcAft>
            </a:pPr>
            <a:r>
              <a:rPr lang="en-US" b="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O</a:t>
            </a:r>
            <a:r>
              <a:rPr lang="en-US"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n </a:t>
            </a:r>
            <a:r>
              <a:rPr lang="en-US" i="1" u="sng"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Rosh </a:t>
            </a:r>
            <a:r>
              <a:rPr lang="en-US" u="sng"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Hashanah</a:t>
            </a:r>
            <a:r>
              <a:rPr lang="en-US"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 we relate to God as a subject to his king. </a:t>
            </a:r>
            <a:r>
              <a:rPr lang="en-US" i="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Rosh Hashanah</a:t>
            </a:r>
            <a:r>
              <a:rPr lang="en-US"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 is the day that we proclaim God's kingdom over us, and accept His yoke. The special prayers that we recite on </a:t>
            </a:r>
            <a:r>
              <a:rPr lang="en-US" i="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Rosh Hashanah</a:t>
            </a:r>
            <a:r>
              <a:rPr lang="en-US"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 all revolve around this theme. On </a:t>
            </a:r>
            <a:r>
              <a:rPr lang="en-US" i="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Rosh Hashanah </a:t>
            </a:r>
            <a:r>
              <a:rPr lang="en-US"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we do not specify our sins in detail. Rather, we focus on devoting ourselves to the King and to reawakening in Him the desire to rule over us.</a:t>
            </a:r>
          </a:p>
          <a:p>
            <a:endParaRPr lang="en-US" sz="2000" dirty="0">
              <a:solidFill>
                <a:srgbClr val="FFFFFF"/>
              </a:solidFill>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3"/>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4"/>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5"/>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2852859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11">
            <a:extLst>
              <a:ext uri="{FF2B5EF4-FFF2-40B4-BE49-F238E27FC236}">
                <a16:creationId xmlns:a16="http://schemas.microsoft.com/office/drawing/2014/main" id="{A63AD974-111F-9EF6-6423-0B7705C1C4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200" y="0"/>
            <a:ext cx="8397690" cy="6883029"/>
            <a:chOff x="-19200" y="0"/>
            <a:chExt cx="7909923" cy="6883029"/>
          </a:xfrm>
        </p:grpSpPr>
        <p:sp>
          <p:nvSpPr>
            <p:cNvPr id="27" name="Rectangle 12">
              <a:extLst>
                <a:ext uri="{FF2B5EF4-FFF2-40B4-BE49-F238E27FC236}">
                  <a16:creationId xmlns:a16="http://schemas.microsoft.com/office/drawing/2014/main" id="{0DF272C5-AA17-9D30-DA1D-B5DC928A6C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00" y="0"/>
              <a:ext cx="7909923" cy="6883029"/>
            </a:xfrm>
            <a:prstGeom prst="rect">
              <a:avLst/>
            </a:prstGeom>
            <a:gradFill>
              <a:gsLst>
                <a:gs pos="7000">
                  <a:schemeClr val="accent2"/>
                </a:gs>
                <a:gs pos="100000">
                  <a:schemeClr val="accent5"/>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3">
              <a:extLst>
                <a:ext uri="{FF2B5EF4-FFF2-40B4-BE49-F238E27FC236}">
                  <a16:creationId xmlns:a16="http://schemas.microsoft.com/office/drawing/2014/main" id="{60CD3BFE-5504-6F35-939F-1CB6AAB308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199" y="0"/>
              <a:ext cx="7909922" cy="6883029"/>
            </a:xfrm>
            <a:prstGeom prst="rect">
              <a:avLst/>
            </a:prstGeom>
            <a:gradFill flip="none" rotWithShape="1">
              <a:gsLst>
                <a:gs pos="0">
                  <a:schemeClr val="accent2"/>
                </a:gs>
                <a:gs pos="60000">
                  <a:schemeClr val="accent5">
                    <a:lumMod val="60000"/>
                    <a:lumOff val="40000"/>
                    <a:alpha val="0"/>
                  </a:schemeClr>
                </a:gs>
              </a:gsLst>
              <a:lin ang="204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14">
              <a:extLst>
                <a:ext uri="{FF2B5EF4-FFF2-40B4-BE49-F238E27FC236}">
                  <a16:creationId xmlns:a16="http://schemas.microsoft.com/office/drawing/2014/main" id="{E244D837-8ED8-6E35-19D9-221AE38FCD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99591" y="-508104"/>
              <a:ext cx="6872341" cy="7909922"/>
            </a:xfrm>
            <a:prstGeom prst="rect">
              <a:avLst/>
            </a:prstGeom>
            <a:gradFill>
              <a:gsLst>
                <a:gs pos="0">
                  <a:schemeClr val="accent5">
                    <a:lumMod val="75000"/>
                    <a:alpha val="46000"/>
                  </a:schemeClr>
                </a:gs>
                <a:gs pos="49000">
                  <a:schemeClr val="accent5">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ctrTitle"/>
          </p:nvPr>
        </p:nvSpPr>
        <p:spPr>
          <a:xfrm>
            <a:off x="-19202" y="10686"/>
            <a:ext cx="8308623" cy="2083034"/>
          </a:xfrm>
          <a:solidFill>
            <a:schemeClr val="accent1">
              <a:lumMod val="50000"/>
            </a:schemeClr>
          </a:solidFill>
          <a:ln>
            <a:solidFill>
              <a:srgbClr val="C00000"/>
            </a:solidFill>
          </a:ln>
        </p:spPr>
        <p:txBody>
          <a:bodyPr anchor="b">
            <a:normAutofit fontScale="90000"/>
          </a:bodyPr>
          <a:lstStyle/>
          <a:p>
            <a:r>
              <a:rPr lang="en-US" sz="6600" b="1" dirty="0">
                <a:solidFill>
                  <a:srgbClr val="FFFFFF"/>
                </a:solidFill>
                <a:latin typeface="Algerian" panose="04020705040A02060702" pitchFamily="82" charset="0"/>
              </a:rPr>
              <a:t>ROSH HASHANAH 5784</a:t>
            </a:r>
            <a:br>
              <a:rPr lang="en-US" sz="6600" b="1" dirty="0">
                <a:solidFill>
                  <a:srgbClr val="FFFFFF"/>
                </a:solidFill>
                <a:latin typeface="Algerian" panose="04020705040A02060702" pitchFamily="82" charset="0"/>
              </a:rPr>
            </a:br>
            <a:r>
              <a:rPr lang="en-US" sz="6600" b="1" dirty="0">
                <a:solidFill>
                  <a:srgbClr val="FFFFFF"/>
                </a:solidFill>
                <a:latin typeface="Algerian" panose="04020705040A02060702" pitchFamily="82" charset="0"/>
              </a:rPr>
              <a:t>RULING OVER TIME</a:t>
            </a:r>
          </a:p>
        </p:txBody>
      </p:sp>
      <p:sp>
        <p:nvSpPr>
          <p:cNvPr id="3" name="Subtitle 2"/>
          <p:cNvSpPr>
            <a:spLocks noGrp="1"/>
          </p:cNvSpPr>
          <p:nvPr>
            <p:ph type="subTitle" idx="1"/>
          </p:nvPr>
        </p:nvSpPr>
        <p:spPr>
          <a:xfrm>
            <a:off x="1" y="2204815"/>
            <a:ext cx="8212508" cy="4642499"/>
          </a:xfrm>
          <a:solidFill>
            <a:schemeClr val="accent1">
              <a:lumMod val="50000"/>
            </a:schemeClr>
          </a:solidFill>
          <a:ln w="38100">
            <a:solidFill>
              <a:srgbClr val="C00000"/>
            </a:solidFill>
          </a:ln>
        </p:spPr>
        <p:txBody>
          <a:bodyPr anchor="t">
            <a:normAutofit fontScale="77500" lnSpcReduction="20000"/>
          </a:bodyPr>
          <a:lstStyle/>
          <a:p>
            <a:pPr marL="0" marR="0" algn="l">
              <a:lnSpc>
                <a:spcPct val="107000"/>
              </a:lnSpc>
              <a:spcBef>
                <a:spcPts val="0"/>
              </a:spcBef>
              <a:spcAft>
                <a:spcPts val="800"/>
              </a:spcAft>
            </a:pPr>
            <a:r>
              <a:rPr lang="en-US" sz="3600" b="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W</a:t>
            </a:r>
            <a:r>
              <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hen we define </a:t>
            </a:r>
            <a:r>
              <a:rPr lang="en-US" sz="3600" i="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Rosh Hashanah</a:t>
            </a:r>
            <a:r>
              <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 as the day that we establish God's kingdom over us, we also define our relationship to time itself. </a:t>
            </a:r>
            <a:r>
              <a:rPr lang="en-US" sz="3600" i="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Rosh Hashanah </a:t>
            </a:r>
            <a:r>
              <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means "the head of the year." A year without a head is time without a king -- time that is equal and "democratic." </a:t>
            </a:r>
            <a:r>
              <a:rPr lang="en-US" sz="3600" b="1"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36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When time has no king, events flow in an unending routine of cause and effect, with no unexpected change of direction or purpose. When we affix a head to time, we allow for change. </a:t>
            </a:r>
            <a:endParaRPr lang="en-US" sz="2000" dirty="0">
              <a:solidFill>
                <a:schemeClr val="bg1"/>
              </a:solidFill>
            </a:endParaRPr>
          </a:p>
        </p:txBody>
      </p:sp>
      <p:pic>
        <p:nvPicPr>
          <p:cNvPr id="7" name="Picture 6">
            <a:extLst>
              <a:ext uri="{FF2B5EF4-FFF2-40B4-BE49-F238E27FC236}">
                <a16:creationId xmlns:a16="http://schemas.microsoft.com/office/drawing/2014/main" id="{8E7A5F3E-5B01-AE18-8CE0-0E6A5DE25956}"/>
              </a:ext>
            </a:extLst>
          </p:cNvPr>
          <p:cNvPicPr>
            <a:picLocks noChangeAspect="1"/>
          </p:cNvPicPr>
          <p:nvPr/>
        </p:nvPicPr>
        <p:blipFill rotWithShape="1">
          <a:blip r:embed="rId2"/>
          <a:srcRect l="3430" r="3194" b="-5"/>
          <a:stretch/>
        </p:blipFill>
        <p:spPr>
          <a:xfrm>
            <a:off x="8378492" y="-3"/>
            <a:ext cx="3830272" cy="2307482"/>
          </a:xfrm>
          <a:prstGeom prst="rect">
            <a:avLst/>
          </a:prstGeom>
        </p:spPr>
      </p:pic>
      <p:pic>
        <p:nvPicPr>
          <p:cNvPr id="4" name="Picture 3" descr="A lion and a stone wall with a stone gate and a person with wings&#10;&#10;Description automatically generated">
            <a:extLst>
              <a:ext uri="{FF2B5EF4-FFF2-40B4-BE49-F238E27FC236}">
                <a16:creationId xmlns:a16="http://schemas.microsoft.com/office/drawing/2014/main" id="{C4853825-04FB-9ECF-A2FB-D6E6A248E3F7}"/>
              </a:ext>
            </a:extLst>
          </p:cNvPr>
          <p:cNvPicPr>
            <a:picLocks noChangeAspect="1"/>
          </p:cNvPicPr>
          <p:nvPr/>
        </p:nvPicPr>
        <p:blipFill rotWithShape="1">
          <a:blip r:embed="rId3"/>
          <a:srcRect r="3" b="8100"/>
          <a:stretch/>
        </p:blipFill>
        <p:spPr>
          <a:xfrm>
            <a:off x="8378492" y="2304463"/>
            <a:ext cx="3830272" cy="2279297"/>
          </a:xfrm>
          <a:prstGeom prst="rect">
            <a:avLst/>
          </a:prstGeom>
        </p:spPr>
      </p:pic>
      <p:pic>
        <p:nvPicPr>
          <p:cNvPr id="6" name="Picture 5">
            <a:extLst>
              <a:ext uri="{FF2B5EF4-FFF2-40B4-BE49-F238E27FC236}">
                <a16:creationId xmlns:a16="http://schemas.microsoft.com/office/drawing/2014/main" id="{86375719-48B1-B909-9C57-8CA1C4E01A39}"/>
              </a:ext>
            </a:extLst>
          </p:cNvPr>
          <p:cNvPicPr>
            <a:picLocks noChangeAspect="1"/>
          </p:cNvPicPr>
          <p:nvPr/>
        </p:nvPicPr>
        <p:blipFill rotWithShape="1">
          <a:blip r:embed="rId4"/>
          <a:srcRect t="20863" r="-1" b="32178"/>
          <a:stretch/>
        </p:blipFill>
        <p:spPr>
          <a:xfrm>
            <a:off x="8378491" y="4581232"/>
            <a:ext cx="3830273" cy="2276770"/>
          </a:xfrm>
          <a:prstGeom prst="rect">
            <a:avLst/>
          </a:prstGeom>
        </p:spPr>
      </p:pic>
    </p:spTree>
    <p:extLst>
      <p:ext uri="{BB962C8B-B14F-4D97-AF65-F5344CB8AC3E}">
        <p14:creationId xmlns:p14="http://schemas.microsoft.com/office/powerpoint/2010/main" val="8656749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757</Words>
  <Application>Microsoft Office PowerPoint</Application>
  <PresentationFormat>Widescreen</PresentationFormat>
  <Paragraphs>38</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Algerian</vt:lpstr>
      <vt:lpstr>-apple-system</vt:lpstr>
      <vt:lpstr>Arial</vt:lpstr>
      <vt:lpstr>Arial Black</vt:lpstr>
      <vt:lpstr>Calibri</vt:lpstr>
      <vt:lpstr>Calibri Light</vt:lpstr>
      <vt:lpstr>office theme</vt:lpstr>
      <vt:lpstr>PowerPoint Presentation</vt:lpstr>
      <vt:lpstr>ROSH HASHANAH 5784</vt:lpstr>
      <vt:lpstr>ROSH HASHANAH 5784</vt:lpstr>
      <vt:lpstr>ROSH HASHANAH 5784</vt:lpstr>
      <vt:lpstr>ROSH HASHANAH 5784</vt:lpstr>
      <vt:lpstr>ROSH HASHANAH 5784</vt:lpstr>
      <vt:lpstr>ROSH HASHANAH 5784</vt:lpstr>
      <vt:lpstr>ROSH HASHANAH 5784 RELATING TO GOD  </vt:lpstr>
      <vt:lpstr>ROSH HASHANAH 5784 RULING OVER TIME</vt:lpstr>
      <vt:lpstr>ROSH HASHANAH 5784 RULING OVER TIME</vt:lpstr>
      <vt:lpstr>ROSH HASHANAH 5784 ENLISTMENT DAY</vt:lpstr>
      <vt:lpstr>ROSH HASHANAH 5784 ENLISTMENT DAY</vt:lpstr>
      <vt:lpstr>ROSH HASHANAH 5784 DAY OF REMEMBRANCE</vt:lpstr>
      <vt:lpstr>ROSH HASHANAH 5784 DAY OF REMEMBRANCE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Kimble Love</dc:creator>
  <cp:lastModifiedBy>Kimble Love</cp:lastModifiedBy>
  <cp:revision>8</cp:revision>
  <dcterms:created xsi:type="dcterms:W3CDTF">2019-01-23T13:36:34Z</dcterms:created>
  <dcterms:modified xsi:type="dcterms:W3CDTF">2023-09-17T12:32:46Z</dcterms:modified>
</cp:coreProperties>
</file>