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7" r:id="rId3"/>
    <p:sldId id="258" r:id="rId4"/>
    <p:sldId id="272" r:id="rId5"/>
    <p:sldId id="269" r:id="rId6"/>
    <p:sldId id="270" r:id="rId7"/>
    <p:sldId id="273" r:id="rId8"/>
    <p:sldId id="300" r:id="rId9"/>
    <p:sldId id="288" r:id="rId10"/>
    <p:sldId id="290" r:id="rId11"/>
    <p:sldId id="284" r:id="rId12"/>
    <p:sldId id="292" r:id="rId13"/>
    <p:sldId id="286" r:id="rId14"/>
    <p:sldId id="261" r:id="rId15"/>
    <p:sldId id="266" r:id="rId16"/>
    <p:sldId id="277" r:id="rId17"/>
    <p:sldId id="268" r:id="rId18"/>
    <p:sldId id="262" r:id="rId19"/>
    <p:sldId id="278" r:id="rId20"/>
    <p:sldId id="263" r:id="rId21"/>
    <p:sldId id="264" r:id="rId22"/>
    <p:sldId id="274" r:id="rId23"/>
    <p:sldId id="275" r:id="rId24"/>
    <p:sldId id="276" r:id="rId25"/>
    <p:sldId id="280" r:id="rId26"/>
    <p:sldId id="294" r:id="rId27"/>
    <p:sldId id="281" r:id="rId28"/>
    <p:sldId id="296" r:id="rId29"/>
    <p:sldId id="2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8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le Love" userId="1f2c16c95f855842" providerId="LiveId" clId="{B45D3024-C8EA-4A8C-AAAC-006B8CEE998B}"/>
    <pc:docChg chg="undo redo custSel addSld delSld modSld">
      <pc:chgData name="Kimble Love" userId="1f2c16c95f855842" providerId="LiveId" clId="{B45D3024-C8EA-4A8C-AAAC-006B8CEE998B}" dt="2018-06-01T11:24:59.597" v="2190"/>
      <pc:docMkLst>
        <pc:docMk/>
      </pc:docMkLst>
      <pc:sldChg chg="modTransition">
        <pc:chgData name="Kimble Love" userId="1f2c16c95f855842" providerId="LiveId" clId="{B45D3024-C8EA-4A8C-AAAC-006B8CEE998B}" dt="2018-06-01T11:23:58.999" v="2188"/>
        <pc:sldMkLst>
          <pc:docMk/>
          <pc:sldMk cId="2447296169" sldId="257"/>
        </pc:sldMkLst>
      </pc:sldChg>
      <pc:sldChg chg="addSp delSp modSp modTransition">
        <pc:chgData name="Kimble Love" userId="1f2c16c95f855842" providerId="LiveId" clId="{B45D3024-C8EA-4A8C-AAAC-006B8CEE998B}" dt="2018-06-01T11:24:59.597" v="2190"/>
        <pc:sldMkLst>
          <pc:docMk/>
          <pc:sldMk cId="450393546" sldId="258"/>
        </pc:sldMkLst>
        <pc:spChg chg="del">
          <ac:chgData name="Kimble Love" userId="1f2c16c95f855842" providerId="LiveId" clId="{B45D3024-C8EA-4A8C-AAAC-006B8CEE998B}" dt="2018-05-30T00:21:16.824" v="0" actId="122"/>
          <ac:spMkLst>
            <pc:docMk/>
            <pc:sldMk cId="450393546" sldId="258"/>
            <ac:spMk id="2" creationId="{24D7CFEE-3B71-4C78-88E1-A2CF737AA77C}"/>
          </ac:spMkLst>
        </pc:spChg>
        <pc:spChg chg="mod">
          <ac:chgData name="Kimble Love" userId="1f2c16c95f855842" providerId="LiveId" clId="{B45D3024-C8EA-4A8C-AAAC-006B8CEE998B}" dt="2018-05-30T08:59:36.037" v="248" actId="122"/>
          <ac:spMkLst>
            <pc:docMk/>
            <pc:sldMk cId="450393546" sldId="258"/>
            <ac:spMk id="3" creationId="{901E6052-7690-4693-867A-2C9B0C3656AB}"/>
          </ac:spMkLst>
        </pc:spChg>
        <pc:spChg chg="mod">
          <ac:chgData name="Kimble Love" userId="1f2c16c95f855842" providerId="LiveId" clId="{B45D3024-C8EA-4A8C-AAAC-006B8CEE998B}" dt="2018-05-30T08:59:11.846" v="246" actId="122"/>
          <ac:spMkLst>
            <pc:docMk/>
            <pc:sldMk cId="450393546" sldId="258"/>
            <ac:spMk id="4" creationId="{6270B274-548B-4662-BE71-D7EAFC3BD6B5}"/>
          </ac:spMkLst>
        </pc:spChg>
        <pc:spChg chg="mod">
          <ac:chgData name="Kimble Love" userId="1f2c16c95f855842" providerId="LiveId" clId="{B45D3024-C8EA-4A8C-AAAC-006B8CEE998B}" dt="2018-05-30T08:59:21.035" v="247" actId="122"/>
          <ac:spMkLst>
            <pc:docMk/>
            <pc:sldMk cId="450393546" sldId="258"/>
            <ac:spMk id="5" creationId="{A3B391CA-832C-4971-8858-B5D9CB5D31B3}"/>
          </ac:spMkLst>
        </pc:spChg>
        <pc:picChg chg="add mod">
          <ac:chgData name="Kimble Love" userId="1f2c16c95f855842" providerId="LiveId" clId="{B45D3024-C8EA-4A8C-AAAC-006B8CEE998B}" dt="2018-05-30T00:21:16.824" v="0" actId="122"/>
          <ac:picMkLst>
            <pc:docMk/>
            <pc:sldMk cId="450393546" sldId="258"/>
            <ac:picMk id="7" creationId="{AF417F14-EC7D-4484-87A5-58B8F11D65A8}"/>
          </ac:picMkLst>
        </pc:picChg>
      </pc:sldChg>
      <pc:sldChg chg="addSp modSp add">
        <pc:chgData name="Kimble Love" userId="1f2c16c95f855842" providerId="LiveId" clId="{B45D3024-C8EA-4A8C-AAAC-006B8CEE998B}" dt="2018-05-30T09:24:34.595" v="424" actId="14100"/>
        <pc:sldMkLst>
          <pc:docMk/>
          <pc:sldMk cId="3551094147" sldId="261"/>
        </pc:sldMkLst>
        <pc:spChg chg="add mod">
          <ac:chgData name="Kimble Love" userId="1f2c16c95f855842" providerId="LiveId" clId="{B45D3024-C8EA-4A8C-AAAC-006B8CEE998B}" dt="2018-05-30T09:24:34.595" v="424" actId="14100"/>
          <ac:spMkLst>
            <pc:docMk/>
            <pc:sldMk cId="3551094147" sldId="261"/>
            <ac:spMk id="6" creationId="{5E3DE995-5BD0-4033-AB59-2AE771B7C47C}"/>
          </ac:spMkLst>
        </pc:spChg>
      </pc:sldChg>
      <pc:sldChg chg="addSp delSp modSp add">
        <pc:chgData name="Kimble Love" userId="1f2c16c95f855842" providerId="LiveId" clId="{B45D3024-C8EA-4A8C-AAAC-006B8CEE998B}" dt="2018-05-30T14:26:46.595" v="1215" actId="14100"/>
        <pc:sldMkLst>
          <pc:docMk/>
          <pc:sldMk cId="2368164642" sldId="262"/>
        </pc:sldMkLst>
        <pc:spChg chg="del">
          <ac:chgData name="Kimble Love" userId="1f2c16c95f855842" providerId="LiveId" clId="{B45D3024-C8EA-4A8C-AAAC-006B8CEE998B}" dt="2018-05-30T14:25:50.573" v="1209" actId="931"/>
          <ac:spMkLst>
            <pc:docMk/>
            <pc:sldMk cId="2368164642" sldId="262"/>
            <ac:spMk id="2" creationId="{1E52CC76-6EC1-4AAC-AF65-4E06C262AA54}"/>
          </ac:spMkLst>
        </pc:spChg>
        <pc:spChg chg="add mod">
          <ac:chgData name="Kimble Love" userId="1f2c16c95f855842" providerId="LiveId" clId="{B45D3024-C8EA-4A8C-AAAC-006B8CEE998B}" dt="2018-05-30T14:26:46.595" v="1215" actId="14100"/>
          <ac:spMkLst>
            <pc:docMk/>
            <pc:sldMk cId="2368164642" sldId="262"/>
            <ac:spMk id="6" creationId="{8A38168B-6842-46FE-A69D-A180071C1C26}"/>
          </ac:spMkLst>
        </pc:spChg>
        <pc:picChg chg="add mod">
          <ac:chgData name="Kimble Love" userId="1f2c16c95f855842" providerId="LiveId" clId="{B45D3024-C8EA-4A8C-AAAC-006B8CEE998B}" dt="2018-05-30T14:25:52.057" v="1211" actId="962"/>
          <ac:picMkLst>
            <pc:docMk/>
            <pc:sldMk cId="2368164642" sldId="262"/>
            <ac:picMk id="8" creationId="{C784D0DD-F144-44C0-B8EE-C014AE930D46}"/>
          </ac:picMkLst>
        </pc:picChg>
      </pc:sldChg>
      <pc:sldChg chg="addSp modSp add">
        <pc:chgData name="Kimble Love" userId="1f2c16c95f855842" providerId="LiveId" clId="{B45D3024-C8EA-4A8C-AAAC-006B8CEE998B}" dt="2018-05-30T09:26:58.037" v="430" actId="14100"/>
        <pc:sldMkLst>
          <pc:docMk/>
          <pc:sldMk cId="4285742346" sldId="263"/>
        </pc:sldMkLst>
        <pc:spChg chg="add mod">
          <ac:chgData name="Kimble Love" userId="1f2c16c95f855842" providerId="LiveId" clId="{B45D3024-C8EA-4A8C-AAAC-006B8CEE998B}" dt="2018-05-30T09:26:58.037" v="430" actId="14100"/>
          <ac:spMkLst>
            <pc:docMk/>
            <pc:sldMk cId="4285742346" sldId="263"/>
            <ac:spMk id="6" creationId="{A59A5DF1-6B76-4514-984D-4EB4174BCB4A}"/>
          </ac:spMkLst>
        </pc:spChg>
      </pc:sldChg>
      <pc:sldChg chg="addSp delSp modSp add">
        <pc:chgData name="Kimble Love" userId="1f2c16c95f855842" providerId="LiveId" clId="{B45D3024-C8EA-4A8C-AAAC-006B8CEE998B}" dt="2018-05-30T09:30:42.332" v="441" actId="14100"/>
        <pc:sldMkLst>
          <pc:docMk/>
          <pc:sldMk cId="3722371435" sldId="264"/>
        </pc:sldMkLst>
        <pc:spChg chg="del">
          <ac:chgData name="Kimble Love" userId="1f2c16c95f855842" providerId="LiveId" clId="{B45D3024-C8EA-4A8C-AAAC-006B8CEE998B}" dt="2018-05-30T09:29:58.713" v="437" actId="931"/>
          <ac:spMkLst>
            <pc:docMk/>
            <pc:sldMk cId="3722371435" sldId="264"/>
            <ac:spMk id="2" creationId="{498E3DB4-A2CF-4C77-85C7-472887322B06}"/>
          </ac:spMkLst>
        </pc:spChg>
        <pc:spChg chg="mod">
          <ac:chgData name="Kimble Love" userId="1f2c16c95f855842" providerId="LiveId" clId="{B45D3024-C8EA-4A8C-AAAC-006B8CEE998B}" dt="2018-05-30T09:30:42.332" v="441" actId="14100"/>
          <ac:spMkLst>
            <pc:docMk/>
            <pc:sldMk cId="3722371435" sldId="264"/>
            <ac:spMk id="3" creationId="{FFDE0047-93D8-4304-ABCB-7DB42F908622}"/>
          </ac:spMkLst>
        </pc:spChg>
        <pc:picChg chg="add mod">
          <ac:chgData name="Kimble Love" userId="1f2c16c95f855842" providerId="LiveId" clId="{B45D3024-C8EA-4A8C-AAAC-006B8CEE998B}" dt="2018-05-30T09:30:00.292" v="439" actId="962"/>
          <ac:picMkLst>
            <pc:docMk/>
            <pc:sldMk cId="3722371435" sldId="264"/>
            <ac:picMk id="7" creationId="{4E8AFF19-C3C3-4909-9D73-9C68C4A8BEA2}"/>
          </ac:picMkLst>
        </pc:picChg>
      </pc:sldChg>
      <pc:sldChg chg="add">
        <pc:chgData name="Kimble Love" userId="1f2c16c95f855842" providerId="LiveId" clId="{B45D3024-C8EA-4A8C-AAAC-006B8CEE998B}" dt="2018-05-30T15:11:02.232" v="1619" actId="2696"/>
        <pc:sldMkLst>
          <pc:docMk/>
          <pc:sldMk cId="1596474109" sldId="266"/>
        </pc:sldMkLst>
      </pc:sldChg>
      <pc:sldChg chg="modSp add">
        <pc:chgData name="Kimble Love" userId="1f2c16c95f855842" providerId="LiveId" clId="{B45D3024-C8EA-4A8C-AAAC-006B8CEE998B}" dt="2018-05-30T15:12:53.943" v="1655" actId="6549"/>
        <pc:sldMkLst>
          <pc:docMk/>
          <pc:sldMk cId="2093275651" sldId="268"/>
        </pc:sldMkLst>
        <pc:spChg chg="mod">
          <ac:chgData name="Kimble Love" userId="1f2c16c95f855842" providerId="LiveId" clId="{B45D3024-C8EA-4A8C-AAAC-006B8CEE998B}" dt="2018-05-30T15:12:53.943" v="1655" actId="6549"/>
          <ac:spMkLst>
            <pc:docMk/>
            <pc:sldMk cId="2093275651" sldId="268"/>
            <ac:spMk id="2" creationId="{44D17446-B6C7-4435-A817-9A895D4F6E7C}"/>
          </ac:spMkLst>
        </pc:spChg>
      </pc:sldChg>
      <pc:sldChg chg="addSp modSp add">
        <pc:chgData name="Kimble Love" userId="1f2c16c95f855842" providerId="LiveId" clId="{B45D3024-C8EA-4A8C-AAAC-006B8CEE998B}" dt="2018-05-30T13:20:46.183" v="571" actId="14100"/>
        <pc:sldMkLst>
          <pc:docMk/>
          <pc:sldMk cId="440311941" sldId="269"/>
        </pc:sldMkLst>
        <pc:picChg chg="add mod">
          <ac:chgData name="Kimble Love" userId="1f2c16c95f855842" providerId="LiveId" clId="{B45D3024-C8EA-4A8C-AAAC-006B8CEE998B}" dt="2018-05-30T13:20:46.183" v="571" actId="14100"/>
          <ac:picMkLst>
            <pc:docMk/>
            <pc:sldMk cId="440311941" sldId="269"/>
            <ac:picMk id="6" creationId="{5BD211B8-F5C5-4F17-AC00-4B1278D4BEF9}"/>
          </ac:picMkLst>
        </pc:picChg>
      </pc:sldChg>
      <pc:sldChg chg="addSp delSp modSp add modAnim">
        <pc:chgData name="Kimble Love" userId="1f2c16c95f855842" providerId="LiveId" clId="{B45D3024-C8EA-4A8C-AAAC-006B8CEE998B}" dt="2018-05-30T14:45:58.479" v="1331" actId="5793"/>
        <pc:sldMkLst>
          <pc:docMk/>
          <pc:sldMk cId="1820599410" sldId="270"/>
        </pc:sldMkLst>
        <pc:spChg chg="add del">
          <ac:chgData name="Kimble Love" userId="1f2c16c95f855842" providerId="LiveId" clId="{B45D3024-C8EA-4A8C-AAAC-006B8CEE998B}" dt="2018-05-30T13:24:12.464" v="578" actId="5793"/>
          <ac:spMkLst>
            <pc:docMk/>
            <pc:sldMk cId="1820599410" sldId="270"/>
            <ac:spMk id="2" creationId="{1B63F143-602A-42CD-80F3-5C44C864557C}"/>
          </ac:spMkLst>
        </pc:spChg>
        <pc:spChg chg="mod">
          <ac:chgData name="Kimble Love" userId="1f2c16c95f855842" providerId="LiveId" clId="{B45D3024-C8EA-4A8C-AAAC-006B8CEE998B}" dt="2018-05-30T14:45:58.479" v="1331" actId="5793"/>
          <ac:spMkLst>
            <pc:docMk/>
            <pc:sldMk cId="1820599410" sldId="270"/>
            <ac:spMk id="3" creationId="{874FFCD5-1FDA-4699-990B-B8204522C37A}"/>
          </ac:spMkLst>
        </pc:spChg>
        <pc:spChg chg="mod">
          <ac:chgData name="Kimble Love" userId="1f2c16c95f855842" providerId="LiveId" clId="{B45D3024-C8EA-4A8C-AAAC-006B8CEE998B}" dt="2018-05-30T14:45:16.507" v="1286" actId="20577"/>
          <ac:spMkLst>
            <pc:docMk/>
            <pc:sldMk cId="1820599410" sldId="270"/>
            <ac:spMk id="4" creationId="{BDCCF33F-F288-4442-88FF-5AE96CC14A7D}"/>
          </ac:spMkLst>
        </pc:spChg>
        <pc:spChg chg="mod">
          <ac:chgData name="Kimble Love" userId="1f2c16c95f855842" providerId="LiveId" clId="{B45D3024-C8EA-4A8C-AAAC-006B8CEE998B}" dt="2018-05-30T13:39:14.344" v="830" actId="114"/>
          <ac:spMkLst>
            <pc:docMk/>
            <pc:sldMk cId="1820599410" sldId="270"/>
            <ac:spMk id="5" creationId="{DDF56384-69D3-4B06-8F72-4979AE5583A0}"/>
          </ac:spMkLst>
        </pc:spChg>
        <pc:picChg chg="add del mod">
          <ac:chgData name="Kimble Love" userId="1f2c16c95f855842" providerId="LiveId" clId="{B45D3024-C8EA-4A8C-AAAC-006B8CEE998B}" dt="2018-05-30T13:23:48.899" v="577" actId="5793"/>
          <ac:picMkLst>
            <pc:docMk/>
            <pc:sldMk cId="1820599410" sldId="270"/>
            <ac:picMk id="7" creationId="{682F7AAF-1F40-4E50-AA04-BE8E77163D25}"/>
          </ac:picMkLst>
        </pc:picChg>
        <pc:picChg chg="add mod">
          <ac:chgData name="Kimble Love" userId="1f2c16c95f855842" providerId="LiveId" clId="{B45D3024-C8EA-4A8C-AAAC-006B8CEE998B}" dt="2018-05-30T13:24:13.746" v="580" actId="962"/>
          <ac:picMkLst>
            <pc:docMk/>
            <pc:sldMk cId="1820599410" sldId="270"/>
            <ac:picMk id="9" creationId="{DBE60D36-CB2D-4767-BDA5-127F969550DE}"/>
          </ac:picMkLst>
        </pc:picChg>
        <pc:picChg chg="add del mod">
          <ac:chgData name="Kimble Love" userId="1f2c16c95f855842" providerId="LiveId" clId="{B45D3024-C8EA-4A8C-AAAC-006B8CEE998B}" dt="2018-05-30T13:31:00.897" v="633" actId="478"/>
          <ac:picMkLst>
            <pc:docMk/>
            <pc:sldMk cId="1820599410" sldId="270"/>
            <ac:picMk id="11" creationId="{9A39FBE8-DB69-40D9-B833-57A263821013}"/>
          </ac:picMkLst>
        </pc:picChg>
      </pc:sldChg>
      <pc:sldChg chg="addSp delSp modSp add">
        <pc:chgData name="Kimble Love" userId="1f2c16c95f855842" providerId="LiveId" clId="{B45D3024-C8EA-4A8C-AAAC-006B8CEE998B}" dt="2018-05-30T14:54:32.889" v="1370" actId="113"/>
        <pc:sldMkLst>
          <pc:docMk/>
          <pc:sldMk cId="4030602084" sldId="272"/>
        </pc:sldMkLst>
        <pc:spChg chg="add del">
          <ac:chgData name="Kimble Love" userId="1f2c16c95f855842" providerId="LiveId" clId="{B45D3024-C8EA-4A8C-AAAC-006B8CEE998B}" dt="2018-05-30T14:49:35.775" v="1332" actId="931"/>
          <ac:spMkLst>
            <pc:docMk/>
            <pc:sldMk cId="4030602084" sldId="272"/>
            <ac:spMk id="2" creationId="{82F03C39-FB0E-4723-8DBF-C3F9BD6A3654}"/>
          </ac:spMkLst>
        </pc:spChg>
        <pc:spChg chg="mod">
          <ac:chgData name="Kimble Love" userId="1f2c16c95f855842" providerId="LiveId" clId="{B45D3024-C8EA-4A8C-AAAC-006B8CEE998B}" dt="2018-05-30T14:54:32.889" v="1370" actId="113"/>
          <ac:spMkLst>
            <pc:docMk/>
            <pc:sldMk cId="4030602084" sldId="272"/>
            <ac:spMk id="5" creationId="{877DDD1E-45EE-4E8C-AD88-476C9CF8DDB0}"/>
          </ac:spMkLst>
        </pc:spChg>
        <pc:picChg chg="add del mod">
          <ac:chgData name="Kimble Love" userId="1f2c16c95f855842" providerId="LiveId" clId="{B45D3024-C8EA-4A8C-AAAC-006B8CEE998B}" dt="2018-05-30T13:43:18.556" v="847" actId="931"/>
          <ac:picMkLst>
            <pc:docMk/>
            <pc:sldMk cId="4030602084" sldId="272"/>
            <ac:picMk id="7" creationId="{4F52735E-FC83-42A7-AA2D-FFB6FC229AF0}"/>
          </ac:picMkLst>
        </pc:picChg>
        <pc:picChg chg="add del mod">
          <ac:chgData name="Kimble Love" userId="1f2c16c95f855842" providerId="LiveId" clId="{B45D3024-C8EA-4A8C-AAAC-006B8CEE998B}" dt="2018-05-30T13:58:33.296" v="854" actId="113"/>
          <ac:picMkLst>
            <pc:docMk/>
            <pc:sldMk cId="4030602084" sldId="272"/>
            <ac:picMk id="9" creationId="{F8FFECCC-4C0E-4EB8-9CEF-F91395EC6FC7}"/>
          </ac:picMkLst>
        </pc:picChg>
        <pc:picChg chg="add del mod">
          <ac:chgData name="Kimble Love" userId="1f2c16c95f855842" providerId="LiveId" clId="{B45D3024-C8EA-4A8C-AAAC-006B8CEE998B}" dt="2018-05-30T13:59:00.627" v="859" actId="113"/>
          <ac:picMkLst>
            <pc:docMk/>
            <pc:sldMk cId="4030602084" sldId="272"/>
            <ac:picMk id="11" creationId="{87CE96B1-D052-4929-BA4C-FA82360595B5}"/>
          </ac:picMkLst>
        </pc:picChg>
        <pc:picChg chg="add mod">
          <ac:chgData name="Kimble Love" userId="1f2c16c95f855842" providerId="LiveId" clId="{B45D3024-C8EA-4A8C-AAAC-006B8CEE998B}" dt="2018-05-30T14:49:35.775" v="1332" actId="931"/>
          <ac:picMkLst>
            <pc:docMk/>
            <pc:sldMk cId="4030602084" sldId="272"/>
            <ac:picMk id="13" creationId="{40846BE2-B8D6-4A63-BCC4-57E2281FD976}"/>
          </ac:picMkLst>
        </pc:picChg>
        <pc:picChg chg="add mod">
          <ac:chgData name="Kimble Love" userId="1f2c16c95f855842" providerId="LiveId" clId="{B45D3024-C8EA-4A8C-AAAC-006B8CEE998B}" dt="2018-05-30T14:52:09.966" v="1338" actId="1076"/>
          <ac:picMkLst>
            <pc:docMk/>
            <pc:sldMk cId="4030602084" sldId="272"/>
            <ac:picMk id="15" creationId="{3348E044-58B3-4C49-944E-6A837A8407FC}"/>
          </ac:picMkLst>
        </pc:picChg>
        <pc:picChg chg="add mod">
          <ac:chgData name="Kimble Love" userId="1f2c16c95f855842" providerId="LiveId" clId="{B45D3024-C8EA-4A8C-AAAC-006B8CEE998B}" dt="2018-05-30T14:52:21.029" v="1339" actId="1076"/>
          <ac:picMkLst>
            <pc:docMk/>
            <pc:sldMk cId="4030602084" sldId="272"/>
            <ac:picMk id="17" creationId="{C9B4BAAB-D67E-45E2-89E9-C7BE70FCC84E}"/>
          </ac:picMkLst>
        </pc:picChg>
        <pc:picChg chg="add del mod">
          <ac:chgData name="Kimble Love" userId="1f2c16c95f855842" providerId="LiveId" clId="{B45D3024-C8EA-4A8C-AAAC-006B8CEE998B}" dt="2018-05-30T14:53:45.542" v="1346" actId="478"/>
          <ac:picMkLst>
            <pc:docMk/>
            <pc:sldMk cId="4030602084" sldId="272"/>
            <ac:picMk id="19" creationId="{0E513FD5-995D-402E-B0C7-E28C8348BC33}"/>
          </ac:picMkLst>
        </pc:picChg>
      </pc:sldChg>
      <pc:sldChg chg="addSp delSp modSp add">
        <pc:chgData name="Kimble Love" userId="1f2c16c95f855842" providerId="LiveId" clId="{B45D3024-C8EA-4A8C-AAAC-006B8CEE998B}" dt="2018-05-30T14:12:16.333" v="1022" actId="207"/>
        <pc:sldMkLst>
          <pc:docMk/>
          <pc:sldMk cId="2262878071" sldId="273"/>
        </pc:sldMkLst>
        <pc:spChg chg="del">
          <ac:chgData name="Kimble Love" userId="1f2c16c95f855842" providerId="LiveId" clId="{B45D3024-C8EA-4A8C-AAAC-006B8CEE998B}" dt="2018-05-30T14:05:08.610" v="901" actId="207"/>
          <ac:spMkLst>
            <pc:docMk/>
            <pc:sldMk cId="2262878071" sldId="273"/>
            <ac:spMk id="2" creationId="{950333B5-D11C-4577-B70C-01CF45E6FF07}"/>
          </ac:spMkLst>
        </pc:spChg>
        <pc:spChg chg="mod">
          <ac:chgData name="Kimble Love" userId="1f2c16c95f855842" providerId="LiveId" clId="{B45D3024-C8EA-4A8C-AAAC-006B8CEE998B}" dt="2018-05-30T14:12:02.863" v="1021" actId="207"/>
          <ac:spMkLst>
            <pc:docMk/>
            <pc:sldMk cId="2262878071" sldId="273"/>
            <ac:spMk id="3" creationId="{B04FCEE6-E92A-4DCB-8944-9664E0AB08A2}"/>
          </ac:spMkLst>
        </pc:spChg>
        <pc:spChg chg="mod">
          <ac:chgData name="Kimble Love" userId="1f2c16c95f855842" providerId="LiveId" clId="{B45D3024-C8EA-4A8C-AAAC-006B8CEE998B}" dt="2018-05-30T14:08:08.799" v="907" actId="207"/>
          <ac:spMkLst>
            <pc:docMk/>
            <pc:sldMk cId="2262878071" sldId="273"/>
            <ac:spMk id="4" creationId="{09EA23EA-7F57-482B-B0A0-F89F70F0BD87}"/>
          </ac:spMkLst>
        </pc:spChg>
        <pc:spChg chg="mod">
          <ac:chgData name="Kimble Love" userId="1f2c16c95f855842" providerId="LiveId" clId="{B45D3024-C8EA-4A8C-AAAC-006B8CEE998B}" dt="2018-05-30T14:12:16.333" v="1022" actId="207"/>
          <ac:spMkLst>
            <pc:docMk/>
            <pc:sldMk cId="2262878071" sldId="273"/>
            <ac:spMk id="5" creationId="{45BA4DFF-9F11-47C9-90D7-CE4ECE841163}"/>
          </ac:spMkLst>
        </pc:spChg>
        <pc:spChg chg="add del">
          <ac:chgData name="Kimble Love" userId="1f2c16c95f855842" providerId="LiveId" clId="{B45D3024-C8EA-4A8C-AAAC-006B8CEE998B}" dt="2018-05-30T14:05:16.111" v="902" actId="207"/>
          <ac:spMkLst>
            <pc:docMk/>
            <pc:sldMk cId="2262878071" sldId="273"/>
            <ac:spMk id="6" creationId="{534A315F-17D9-4208-804B-5C26E60BAFA1}"/>
          </ac:spMkLst>
        </pc:spChg>
        <pc:spChg chg="add del">
          <ac:chgData name="Kimble Love" userId="1f2c16c95f855842" providerId="LiveId" clId="{B45D3024-C8EA-4A8C-AAAC-006B8CEE998B}" dt="2018-05-30T14:07:06.945" v="903" actId="931"/>
          <ac:spMkLst>
            <pc:docMk/>
            <pc:sldMk cId="2262878071" sldId="273"/>
            <ac:spMk id="7" creationId="{7545E017-8551-448F-973A-C2E22AD8817D}"/>
          </ac:spMkLst>
        </pc:spChg>
        <pc:picChg chg="add mod">
          <ac:chgData name="Kimble Love" userId="1f2c16c95f855842" providerId="LiveId" clId="{B45D3024-C8EA-4A8C-AAAC-006B8CEE998B}" dt="2018-05-30T14:07:09.151" v="905" actId="962"/>
          <ac:picMkLst>
            <pc:docMk/>
            <pc:sldMk cId="2262878071" sldId="273"/>
            <ac:picMk id="9" creationId="{028F7C41-262E-40A3-A829-7592D05CE651}"/>
          </ac:picMkLst>
        </pc:picChg>
      </pc:sldChg>
      <pc:sldChg chg="addSp delSp modSp add">
        <pc:chgData name="Kimble Love" userId="1f2c16c95f855842" providerId="LiveId" clId="{B45D3024-C8EA-4A8C-AAAC-006B8CEE998B}" dt="2018-05-30T14:43:41.869" v="1275" actId="20577"/>
        <pc:sldMkLst>
          <pc:docMk/>
          <pc:sldMk cId="396526433" sldId="274"/>
        </pc:sldMkLst>
        <pc:spChg chg="add del">
          <ac:chgData name="Kimble Love" userId="1f2c16c95f855842" providerId="LiveId" clId="{B45D3024-C8EA-4A8C-AAAC-006B8CEE998B}" dt="2018-05-30T14:35:33.750" v="1244" actId="931"/>
          <ac:spMkLst>
            <pc:docMk/>
            <pc:sldMk cId="396526433" sldId="274"/>
            <ac:spMk id="2" creationId="{5AF2BA4F-B9EA-4F22-97F3-7D548837C62D}"/>
          </ac:spMkLst>
        </pc:spChg>
        <pc:spChg chg="mod">
          <ac:chgData name="Kimble Love" userId="1f2c16c95f855842" providerId="LiveId" clId="{B45D3024-C8EA-4A8C-AAAC-006B8CEE998B}" dt="2018-05-30T14:35:54.190" v="1245" actId="1076"/>
          <ac:spMkLst>
            <pc:docMk/>
            <pc:sldMk cId="396526433" sldId="274"/>
            <ac:spMk id="3" creationId="{1B1F4C14-49D9-4281-AADE-E22A24616712}"/>
          </ac:spMkLst>
        </pc:spChg>
        <pc:spChg chg="mod">
          <ac:chgData name="Kimble Love" userId="1f2c16c95f855842" providerId="LiveId" clId="{B45D3024-C8EA-4A8C-AAAC-006B8CEE998B}" dt="2018-05-30T14:43:41.869" v="1275" actId="20577"/>
          <ac:spMkLst>
            <pc:docMk/>
            <pc:sldMk cId="396526433" sldId="274"/>
            <ac:spMk id="4" creationId="{8B527014-A8F6-4D6C-9223-AA13ED66A2BD}"/>
          </ac:spMkLst>
        </pc:spChg>
        <pc:spChg chg="add del mod">
          <ac:chgData name="Kimble Love" userId="1f2c16c95f855842" providerId="LiveId" clId="{B45D3024-C8EA-4A8C-AAAC-006B8CEE998B}" dt="2018-05-30T14:35:30.922" v="1240" actId="20577"/>
          <ac:spMkLst>
            <pc:docMk/>
            <pc:sldMk cId="396526433" sldId="274"/>
            <ac:spMk id="8" creationId="{3743E8AD-17BE-4DA3-84A4-E41BDB92641D}"/>
          </ac:spMkLst>
        </pc:spChg>
        <pc:picChg chg="add del mod">
          <ac:chgData name="Kimble Love" userId="1f2c16c95f855842" providerId="LiveId" clId="{B45D3024-C8EA-4A8C-AAAC-006B8CEE998B}" dt="2018-05-30T14:35:33.750" v="1244" actId="931"/>
          <ac:picMkLst>
            <pc:docMk/>
            <pc:sldMk cId="396526433" sldId="274"/>
            <ac:picMk id="7" creationId="{85D4E026-3437-4E09-BD96-C5DF60B5B644}"/>
          </ac:picMkLst>
        </pc:picChg>
      </pc:sldChg>
      <pc:sldChg chg="addSp delSp modSp add">
        <pc:chgData name="Kimble Love" userId="1f2c16c95f855842" providerId="LiveId" clId="{B45D3024-C8EA-4A8C-AAAC-006B8CEE998B}" dt="2018-05-30T14:44:03.529" v="1276" actId="113"/>
        <pc:sldMkLst>
          <pc:docMk/>
          <pc:sldMk cId="932429816" sldId="275"/>
        </pc:sldMkLst>
        <pc:spChg chg="del">
          <ac:chgData name="Kimble Love" userId="1f2c16c95f855842" providerId="LiveId" clId="{B45D3024-C8EA-4A8C-AAAC-006B8CEE998B}" dt="2018-05-30T14:39:28.435" v="1255" actId="931"/>
          <ac:spMkLst>
            <pc:docMk/>
            <pc:sldMk cId="932429816" sldId="275"/>
            <ac:spMk id="2" creationId="{2AADD700-FB25-41E1-81CA-1DA7323E0F86}"/>
          </ac:spMkLst>
        </pc:spChg>
        <pc:spChg chg="mod">
          <ac:chgData name="Kimble Love" userId="1f2c16c95f855842" providerId="LiveId" clId="{B45D3024-C8EA-4A8C-AAAC-006B8CEE998B}" dt="2018-05-30T14:44:03.529" v="1276" actId="113"/>
          <ac:spMkLst>
            <pc:docMk/>
            <pc:sldMk cId="932429816" sldId="275"/>
            <ac:spMk id="4" creationId="{CEAD7DF1-C20D-4B86-AA7D-D0346ECFBD69}"/>
          </ac:spMkLst>
        </pc:spChg>
        <pc:picChg chg="add mod">
          <ac:chgData name="Kimble Love" userId="1f2c16c95f855842" providerId="LiveId" clId="{B45D3024-C8EA-4A8C-AAAC-006B8CEE998B}" dt="2018-05-30T14:39:28.435" v="1255" actId="931"/>
          <ac:picMkLst>
            <pc:docMk/>
            <pc:sldMk cId="932429816" sldId="275"/>
            <ac:picMk id="7" creationId="{03BB56AA-D0E5-4581-9D93-0B7D7E80443B}"/>
          </ac:picMkLst>
        </pc:picChg>
      </pc:sldChg>
      <pc:sldChg chg="addSp delSp modSp add">
        <pc:chgData name="Kimble Love" userId="1f2c16c95f855842" providerId="LiveId" clId="{B45D3024-C8EA-4A8C-AAAC-006B8CEE998B}" dt="2018-05-30T15:18:36.764" v="1683" actId="962"/>
        <pc:sldMkLst>
          <pc:docMk/>
          <pc:sldMk cId="447248213" sldId="276"/>
        </pc:sldMkLst>
        <pc:spChg chg="del">
          <ac:chgData name="Kimble Love" userId="1f2c16c95f855842" providerId="LiveId" clId="{B45D3024-C8EA-4A8C-AAAC-006B8CEE998B}" dt="2018-05-30T15:18:34.772" v="1681" actId="931"/>
          <ac:spMkLst>
            <pc:docMk/>
            <pc:sldMk cId="447248213" sldId="276"/>
            <ac:spMk id="2" creationId="{AA2C6A4E-303C-4111-8A58-58C4CC085250}"/>
          </ac:spMkLst>
        </pc:spChg>
        <pc:spChg chg="mod">
          <ac:chgData name="Kimble Love" userId="1f2c16c95f855842" providerId="LiveId" clId="{B45D3024-C8EA-4A8C-AAAC-006B8CEE998B}" dt="2018-05-30T15:14:20.884" v="1659" actId="6549"/>
          <ac:spMkLst>
            <pc:docMk/>
            <pc:sldMk cId="447248213" sldId="276"/>
            <ac:spMk id="3" creationId="{24E893CA-C778-4A96-B6B2-861D7BCEC47B}"/>
          </ac:spMkLst>
        </pc:spChg>
        <pc:spChg chg="mod">
          <ac:chgData name="Kimble Love" userId="1f2c16c95f855842" providerId="LiveId" clId="{B45D3024-C8EA-4A8C-AAAC-006B8CEE998B}" dt="2018-05-30T15:15:58.913" v="1677" actId="14100"/>
          <ac:spMkLst>
            <pc:docMk/>
            <pc:sldMk cId="447248213" sldId="276"/>
            <ac:spMk id="4" creationId="{80C6130A-06BE-46E7-BF40-6BE01D68E210}"/>
          </ac:spMkLst>
        </pc:spChg>
        <pc:spChg chg="mod">
          <ac:chgData name="Kimble Love" userId="1f2c16c95f855842" providerId="LiveId" clId="{B45D3024-C8EA-4A8C-AAAC-006B8CEE998B}" dt="2018-05-30T15:16:24.151" v="1680" actId="255"/>
          <ac:spMkLst>
            <pc:docMk/>
            <pc:sldMk cId="447248213" sldId="276"/>
            <ac:spMk id="5" creationId="{3E14A3AA-4FDB-4AC0-AE3D-137013FCA8C5}"/>
          </ac:spMkLst>
        </pc:spChg>
        <pc:picChg chg="add mod">
          <ac:chgData name="Kimble Love" userId="1f2c16c95f855842" providerId="LiveId" clId="{B45D3024-C8EA-4A8C-AAAC-006B8CEE998B}" dt="2018-05-30T15:18:36.764" v="1683" actId="962"/>
          <ac:picMkLst>
            <pc:docMk/>
            <pc:sldMk cId="447248213" sldId="276"/>
            <ac:picMk id="7" creationId="{A3B9C654-424A-4BCD-8005-66DCCD771E76}"/>
          </ac:picMkLst>
        </pc:picChg>
      </pc:sldChg>
      <pc:sldChg chg="addSp delSp modSp add">
        <pc:chgData name="Kimble Love" userId="1f2c16c95f855842" providerId="LiveId" clId="{B45D3024-C8EA-4A8C-AAAC-006B8CEE998B}" dt="2018-05-30T15:07:37.331" v="1616" actId="113"/>
        <pc:sldMkLst>
          <pc:docMk/>
          <pc:sldMk cId="2063981587" sldId="277"/>
        </pc:sldMkLst>
        <pc:spChg chg="del">
          <ac:chgData name="Kimble Love" userId="1f2c16c95f855842" providerId="LiveId" clId="{B45D3024-C8EA-4A8C-AAAC-006B8CEE998B}" dt="2018-05-30T14:57:50.834" v="1373" actId="113"/>
          <ac:spMkLst>
            <pc:docMk/>
            <pc:sldMk cId="2063981587" sldId="277"/>
            <ac:spMk id="2" creationId="{F84D9F49-8FA0-4783-91B8-F1714B848251}"/>
          </ac:spMkLst>
        </pc:spChg>
        <pc:spChg chg="mod">
          <ac:chgData name="Kimble Love" userId="1f2c16c95f855842" providerId="LiveId" clId="{B45D3024-C8EA-4A8C-AAAC-006B8CEE998B}" dt="2018-05-30T14:59:45.759" v="1426" actId="5793"/>
          <ac:spMkLst>
            <pc:docMk/>
            <pc:sldMk cId="2063981587" sldId="277"/>
            <ac:spMk id="3" creationId="{9BCA2C7D-702E-4636-B760-6528DA351663}"/>
          </ac:spMkLst>
        </pc:spChg>
        <pc:spChg chg="mod">
          <ac:chgData name="Kimble Love" userId="1f2c16c95f855842" providerId="LiveId" clId="{B45D3024-C8EA-4A8C-AAAC-006B8CEE998B}" dt="2018-05-30T15:07:25.706" v="1615" actId="14100"/>
          <ac:spMkLst>
            <pc:docMk/>
            <pc:sldMk cId="2063981587" sldId="277"/>
            <ac:spMk id="4" creationId="{7677467E-38EE-4147-92FF-62D8DFE15E59}"/>
          </ac:spMkLst>
        </pc:spChg>
        <pc:spChg chg="mod">
          <ac:chgData name="Kimble Love" userId="1f2c16c95f855842" providerId="LiveId" clId="{B45D3024-C8EA-4A8C-AAAC-006B8CEE998B}" dt="2018-05-30T15:07:37.331" v="1616" actId="113"/>
          <ac:spMkLst>
            <pc:docMk/>
            <pc:sldMk cId="2063981587" sldId="277"/>
            <ac:spMk id="5" creationId="{7D4A9AB8-30BF-4917-A8C0-1BD754E17CDD}"/>
          </ac:spMkLst>
        </pc:spChg>
        <pc:picChg chg="add mod">
          <ac:chgData name="Kimble Love" userId="1f2c16c95f855842" providerId="LiveId" clId="{B45D3024-C8EA-4A8C-AAAC-006B8CEE998B}" dt="2018-05-30T14:57:50.834" v="1373" actId="113"/>
          <ac:picMkLst>
            <pc:docMk/>
            <pc:sldMk cId="2063981587" sldId="277"/>
            <ac:picMk id="6" creationId="{BECD6F57-EE16-44CD-BDAB-3E15A6D4AF31}"/>
          </ac:picMkLst>
        </pc:picChg>
        <pc:picChg chg="add mod">
          <ac:chgData name="Kimble Love" userId="1f2c16c95f855842" providerId="LiveId" clId="{B45D3024-C8EA-4A8C-AAAC-006B8CEE998B}" dt="2018-05-30T15:02:40.032" v="1603" actId="1076"/>
          <ac:picMkLst>
            <pc:docMk/>
            <pc:sldMk cId="2063981587" sldId="277"/>
            <ac:picMk id="7" creationId="{7DC586E0-3242-4D78-974E-82D767ACE2FD}"/>
          </ac:picMkLst>
        </pc:picChg>
        <pc:picChg chg="add del mod">
          <ac:chgData name="Kimble Love" userId="1f2c16c95f855842" providerId="LiveId" clId="{B45D3024-C8EA-4A8C-AAAC-006B8CEE998B}" dt="2018-05-30T15:05:52.170" v="1611" actId="478"/>
          <ac:picMkLst>
            <pc:docMk/>
            <pc:sldMk cId="2063981587" sldId="277"/>
            <ac:picMk id="8" creationId="{C78D10F1-8FED-4FFD-B79A-4CC33B90E023}"/>
          </ac:picMkLst>
        </pc:picChg>
      </pc:sldChg>
      <pc:sldChg chg="modSp add">
        <pc:chgData name="Kimble Love" userId="1f2c16c95f855842" providerId="LiveId" clId="{B45D3024-C8EA-4A8C-AAAC-006B8CEE998B}" dt="2018-05-30T17:09:41.833" v="2178" actId="207"/>
        <pc:sldMkLst>
          <pc:docMk/>
          <pc:sldMk cId="1445141824" sldId="278"/>
        </pc:sldMkLst>
        <pc:spChg chg="mod">
          <ac:chgData name="Kimble Love" userId="1f2c16c95f855842" providerId="LiveId" clId="{B45D3024-C8EA-4A8C-AAAC-006B8CEE998B}" dt="2018-05-30T17:08:40.281" v="2106" actId="14100"/>
          <ac:spMkLst>
            <pc:docMk/>
            <pc:sldMk cId="1445141824" sldId="278"/>
            <ac:spMk id="3" creationId="{694290CD-BFE0-4692-BE25-ACD21AEE35E5}"/>
          </ac:spMkLst>
        </pc:spChg>
        <pc:spChg chg="mod">
          <ac:chgData name="Kimble Love" userId="1f2c16c95f855842" providerId="LiveId" clId="{B45D3024-C8EA-4A8C-AAAC-006B8CEE998B}" dt="2018-05-30T17:09:41.833" v="2178" actId="207"/>
          <ac:spMkLst>
            <pc:docMk/>
            <pc:sldMk cId="1445141824" sldId="278"/>
            <ac:spMk id="4" creationId="{793ECD87-D42D-4A6E-B5C0-39CA4974D447}"/>
          </ac:spMkLst>
        </pc:spChg>
      </pc:sldChg>
      <pc:sldChg chg="addSp delSp modSp add">
        <pc:chgData name="Kimble Love" userId="1f2c16c95f855842" providerId="LiveId" clId="{B45D3024-C8EA-4A8C-AAAC-006B8CEE998B}" dt="2018-05-30T15:45:36.217" v="1874" actId="962"/>
        <pc:sldMkLst>
          <pc:docMk/>
          <pc:sldMk cId="1090434780" sldId="280"/>
        </pc:sldMkLst>
        <pc:spChg chg="del">
          <ac:chgData name="Kimble Love" userId="1f2c16c95f855842" providerId="LiveId" clId="{B45D3024-C8EA-4A8C-AAAC-006B8CEE998B}" dt="2018-05-30T15:45:34.451" v="1872" actId="931"/>
          <ac:spMkLst>
            <pc:docMk/>
            <pc:sldMk cId="1090434780" sldId="280"/>
            <ac:spMk id="2" creationId="{9D0938D0-059F-469A-B335-BE33BF42CE3B}"/>
          </ac:spMkLst>
        </pc:spChg>
        <pc:spChg chg="mod">
          <ac:chgData name="Kimble Love" userId="1f2c16c95f855842" providerId="LiveId" clId="{B45D3024-C8EA-4A8C-AAAC-006B8CEE998B}" dt="2018-05-30T15:42:45.009" v="1842" actId="14100"/>
          <ac:spMkLst>
            <pc:docMk/>
            <pc:sldMk cId="1090434780" sldId="280"/>
            <ac:spMk id="3" creationId="{0EDCA070-B912-490E-BC31-B37E888EF021}"/>
          </ac:spMkLst>
        </pc:spChg>
        <pc:spChg chg="mod">
          <ac:chgData name="Kimble Love" userId="1f2c16c95f855842" providerId="LiveId" clId="{B45D3024-C8EA-4A8C-AAAC-006B8CEE998B}" dt="2018-05-30T15:44:52.899" v="1870" actId="14100"/>
          <ac:spMkLst>
            <pc:docMk/>
            <pc:sldMk cId="1090434780" sldId="280"/>
            <ac:spMk id="4" creationId="{4A555D7F-A6B0-4ED5-9576-19BC675F60B9}"/>
          </ac:spMkLst>
        </pc:spChg>
        <pc:spChg chg="mod">
          <ac:chgData name="Kimble Love" userId="1f2c16c95f855842" providerId="LiveId" clId="{B45D3024-C8EA-4A8C-AAAC-006B8CEE998B}" dt="2018-05-30T15:45:13.839" v="1871" actId="255"/>
          <ac:spMkLst>
            <pc:docMk/>
            <pc:sldMk cId="1090434780" sldId="280"/>
            <ac:spMk id="5" creationId="{59FE6E41-FEAC-4DB3-88F2-322A3E2C437E}"/>
          </ac:spMkLst>
        </pc:spChg>
        <pc:picChg chg="add mod">
          <ac:chgData name="Kimble Love" userId="1f2c16c95f855842" providerId="LiveId" clId="{B45D3024-C8EA-4A8C-AAAC-006B8CEE998B}" dt="2018-05-30T15:45:36.217" v="1874" actId="962"/>
          <ac:picMkLst>
            <pc:docMk/>
            <pc:sldMk cId="1090434780" sldId="280"/>
            <ac:picMk id="7" creationId="{E0ADBF67-32B2-4661-8F44-9FDCB145F02C}"/>
          </ac:picMkLst>
        </pc:picChg>
      </pc:sldChg>
      <pc:sldChg chg="addSp delSp modSp add">
        <pc:chgData name="Kimble Love" userId="1f2c16c95f855842" providerId="LiveId" clId="{B45D3024-C8EA-4A8C-AAAC-006B8CEE998B}" dt="2018-05-30T16:10:07.263" v="1990" actId="20577"/>
        <pc:sldMkLst>
          <pc:docMk/>
          <pc:sldMk cId="2094231447" sldId="281"/>
        </pc:sldMkLst>
        <pc:spChg chg="del">
          <ac:chgData name="Kimble Love" userId="1f2c16c95f855842" providerId="LiveId" clId="{B45D3024-C8EA-4A8C-AAAC-006B8CEE998B}" dt="2018-05-30T15:50:09.728" v="1882" actId="20577"/>
          <ac:spMkLst>
            <pc:docMk/>
            <pc:sldMk cId="2094231447" sldId="281"/>
            <ac:spMk id="2" creationId="{B2D52CFA-C484-43F4-B193-1F1EF13CFA35}"/>
          </ac:spMkLst>
        </pc:spChg>
        <pc:spChg chg="mod">
          <ac:chgData name="Kimble Love" userId="1f2c16c95f855842" providerId="LiveId" clId="{B45D3024-C8EA-4A8C-AAAC-006B8CEE998B}" dt="2018-05-30T15:54:48.029" v="1915" actId="14100"/>
          <ac:spMkLst>
            <pc:docMk/>
            <pc:sldMk cId="2094231447" sldId="281"/>
            <ac:spMk id="3" creationId="{7C94DC85-0871-4D04-8D9C-E4666089A759}"/>
          </ac:spMkLst>
        </pc:spChg>
        <pc:spChg chg="mod">
          <ac:chgData name="Kimble Love" userId="1f2c16c95f855842" providerId="LiveId" clId="{B45D3024-C8EA-4A8C-AAAC-006B8CEE998B}" dt="2018-05-30T16:10:07.263" v="1990" actId="20577"/>
          <ac:spMkLst>
            <pc:docMk/>
            <pc:sldMk cId="2094231447" sldId="281"/>
            <ac:spMk id="5" creationId="{82C85C9A-4538-41C3-AEA2-3E88EA97C863}"/>
          </ac:spMkLst>
        </pc:spChg>
        <pc:picChg chg="add mod">
          <ac:chgData name="Kimble Love" userId="1f2c16c95f855842" providerId="LiveId" clId="{B45D3024-C8EA-4A8C-AAAC-006B8CEE998B}" dt="2018-05-30T15:50:11.916" v="1884" actId="962"/>
          <ac:picMkLst>
            <pc:docMk/>
            <pc:sldMk cId="2094231447" sldId="281"/>
            <ac:picMk id="7" creationId="{0CD4011E-72AA-41A1-BB23-041D2C67D65E}"/>
          </ac:picMkLst>
        </pc:picChg>
        <pc:picChg chg="add mod">
          <ac:chgData name="Kimble Love" userId="1f2c16c95f855842" providerId="LiveId" clId="{B45D3024-C8EA-4A8C-AAAC-006B8CEE998B}" dt="2018-05-30T15:52:05.562" v="1891" actId="1076"/>
          <ac:picMkLst>
            <pc:docMk/>
            <pc:sldMk cId="2094231447" sldId="281"/>
            <ac:picMk id="9" creationId="{1FC7C82A-F3C7-4D01-B99C-625464C1E721}"/>
          </ac:picMkLst>
        </pc:picChg>
        <pc:picChg chg="add mod">
          <ac:chgData name="Kimble Love" userId="1f2c16c95f855842" providerId="LiveId" clId="{B45D3024-C8EA-4A8C-AAAC-006B8CEE998B}" dt="2018-05-30T15:51:57.108" v="1890" actId="1076"/>
          <ac:picMkLst>
            <pc:docMk/>
            <pc:sldMk cId="2094231447" sldId="281"/>
            <ac:picMk id="11" creationId="{2F95BE61-59DB-4F31-AEBD-85F3ECCD2153}"/>
          </ac:picMkLst>
        </pc:picChg>
      </pc:sldChg>
      <pc:sldChg chg="add">
        <pc:chgData name="Kimble Love" userId="1f2c16c95f855842" providerId="LiveId" clId="{B45D3024-C8EA-4A8C-AAAC-006B8CEE998B}" dt="2018-05-30T16:06:40.895" v="1962" actId="2696"/>
        <pc:sldMkLst>
          <pc:docMk/>
          <pc:sldMk cId="3413158736" sldId="284"/>
        </pc:sldMkLst>
      </pc:sldChg>
      <pc:sldChg chg="add">
        <pc:chgData name="Kimble Love" userId="1f2c16c95f855842" providerId="LiveId" clId="{B45D3024-C8EA-4A8C-AAAC-006B8CEE998B}" dt="2018-05-30T16:07:27.595" v="1969" actId="2696"/>
        <pc:sldMkLst>
          <pc:docMk/>
          <pc:sldMk cId="3470183715" sldId="286"/>
        </pc:sldMkLst>
      </pc:sldChg>
      <pc:sldChg chg="add">
        <pc:chgData name="Kimble Love" userId="1f2c16c95f855842" providerId="LiveId" clId="{B45D3024-C8EA-4A8C-AAAC-006B8CEE998B}" dt="2018-05-30T16:05:18.660" v="1952" actId="2696"/>
        <pc:sldMkLst>
          <pc:docMk/>
          <pc:sldMk cId="3571813119" sldId="288"/>
        </pc:sldMkLst>
      </pc:sldChg>
      <pc:sldChg chg="add">
        <pc:chgData name="Kimble Love" userId="1f2c16c95f855842" providerId="LiveId" clId="{B45D3024-C8EA-4A8C-AAAC-006B8CEE998B}" dt="2018-05-30T16:05:56.754" v="1956" actId="2696"/>
        <pc:sldMkLst>
          <pc:docMk/>
          <pc:sldMk cId="949275552" sldId="290"/>
        </pc:sldMkLst>
      </pc:sldChg>
      <pc:sldChg chg="add">
        <pc:chgData name="Kimble Love" userId="1f2c16c95f855842" providerId="LiveId" clId="{B45D3024-C8EA-4A8C-AAAC-006B8CEE998B}" dt="2018-05-30T16:06:59.275" v="1964" actId="2696"/>
        <pc:sldMkLst>
          <pc:docMk/>
          <pc:sldMk cId="2991816473" sldId="292"/>
        </pc:sldMkLst>
      </pc:sldChg>
      <pc:sldChg chg="modSp add">
        <pc:chgData name="Kimble Love" userId="1f2c16c95f855842" providerId="LiveId" clId="{B45D3024-C8EA-4A8C-AAAC-006B8CEE998B}" dt="2018-05-30T16:35:12.762" v="2009" actId="20577"/>
        <pc:sldMkLst>
          <pc:docMk/>
          <pc:sldMk cId="3055507632" sldId="294"/>
        </pc:sldMkLst>
        <pc:spChg chg="mod">
          <ac:chgData name="Kimble Love" userId="1f2c16c95f855842" providerId="LiveId" clId="{B45D3024-C8EA-4A8C-AAAC-006B8CEE998B}" dt="2018-05-30T16:35:12.762" v="2009" actId="20577"/>
          <ac:spMkLst>
            <pc:docMk/>
            <pc:sldMk cId="3055507632" sldId="294"/>
            <ac:spMk id="3" creationId="{B5888A42-68D8-4963-88B4-8EA0D46F271A}"/>
          </ac:spMkLst>
        </pc:spChg>
      </pc:sldChg>
      <pc:sldChg chg="addSp delSp modSp add">
        <pc:chgData name="Kimble Love" userId="1f2c16c95f855842" providerId="LiveId" clId="{B45D3024-C8EA-4A8C-AAAC-006B8CEE998B}" dt="2018-05-30T16:42:12.921" v="2069" actId="114"/>
        <pc:sldMkLst>
          <pc:docMk/>
          <pc:sldMk cId="747604139" sldId="296"/>
        </pc:sldMkLst>
        <pc:spChg chg="mod">
          <ac:chgData name="Kimble Love" userId="1f2c16c95f855842" providerId="LiveId" clId="{B45D3024-C8EA-4A8C-AAAC-006B8CEE998B}" dt="2018-05-30T16:40:15.610" v="2058" actId="255"/>
          <ac:spMkLst>
            <pc:docMk/>
            <pc:sldMk cId="747604139" sldId="296"/>
            <ac:spMk id="2" creationId="{68B8B2E9-4806-4317-8A8E-7C19B4933602}"/>
          </ac:spMkLst>
        </pc:spChg>
        <pc:spChg chg="mod">
          <ac:chgData name="Kimble Love" userId="1f2c16c95f855842" providerId="LiveId" clId="{B45D3024-C8EA-4A8C-AAAC-006B8CEE998B}" dt="2018-05-30T16:42:12.921" v="2069" actId="114"/>
          <ac:spMkLst>
            <pc:docMk/>
            <pc:sldMk cId="747604139" sldId="296"/>
            <ac:spMk id="3" creationId="{E6586E32-6BA3-4F97-99DA-6B2BFA269E8C}"/>
          </ac:spMkLst>
        </pc:spChg>
        <pc:picChg chg="add del mod">
          <ac:chgData name="Kimble Love" userId="1f2c16c95f855842" providerId="LiveId" clId="{B45D3024-C8EA-4A8C-AAAC-006B8CEE998B}" dt="2018-05-30T16:41:02.228" v="2062" actId="114"/>
          <ac:picMkLst>
            <pc:docMk/>
            <pc:sldMk cId="747604139" sldId="296"/>
            <ac:picMk id="5" creationId="{37D5C0A7-9B33-4B5A-BF6F-593BB7271E6F}"/>
          </ac:picMkLst>
        </pc:picChg>
      </pc:sldChg>
      <pc:sldChg chg="addSp delSp modSp add">
        <pc:chgData name="Kimble Love" userId="1f2c16c95f855842" providerId="LiveId" clId="{B45D3024-C8EA-4A8C-AAAC-006B8CEE998B}" dt="2018-05-30T17:01:29.340" v="2103" actId="1076"/>
        <pc:sldMkLst>
          <pc:docMk/>
          <pc:sldMk cId="3511271235" sldId="298"/>
        </pc:sldMkLst>
        <pc:spChg chg="add del">
          <ac:chgData name="Kimble Love" userId="1f2c16c95f855842" providerId="LiveId" clId="{B45D3024-C8EA-4A8C-AAAC-006B8CEE998B}" dt="2018-05-30T16:44:25.146" v="2080" actId="931"/>
          <ac:spMkLst>
            <pc:docMk/>
            <pc:sldMk cId="3511271235" sldId="298"/>
            <ac:spMk id="2" creationId="{EBB7C4B8-A79B-4780-8CE2-002BD13E4CB0}"/>
          </ac:spMkLst>
        </pc:spChg>
        <pc:spChg chg="mod">
          <ac:chgData name="Kimble Love" userId="1f2c16c95f855842" providerId="LiveId" clId="{B45D3024-C8EA-4A8C-AAAC-006B8CEE998B}" dt="2018-05-30T16:48:04.495" v="2085" actId="20577"/>
          <ac:spMkLst>
            <pc:docMk/>
            <pc:sldMk cId="3511271235" sldId="298"/>
            <ac:spMk id="6" creationId="{5E3DE995-5BD0-4033-AB59-2AE771B7C47C}"/>
          </ac:spMkLst>
        </pc:spChg>
        <pc:picChg chg="add del mod">
          <ac:chgData name="Kimble Love" userId="1f2c16c95f855842" providerId="LiveId" clId="{B45D3024-C8EA-4A8C-AAAC-006B8CEE998B}" dt="2018-05-30T16:43:19.252" v="2073" actId="931"/>
          <ac:picMkLst>
            <pc:docMk/>
            <pc:sldMk cId="3511271235" sldId="298"/>
            <ac:picMk id="8" creationId="{96C003C9-D76A-426B-8755-411039F495D1}"/>
          </ac:picMkLst>
        </pc:picChg>
        <pc:picChg chg="add del mod">
          <ac:chgData name="Kimble Love" userId="1f2c16c95f855842" providerId="LiveId" clId="{B45D3024-C8EA-4A8C-AAAC-006B8CEE998B}" dt="2018-05-30T16:43:42.443" v="2078" actId="931"/>
          <ac:picMkLst>
            <pc:docMk/>
            <pc:sldMk cId="3511271235" sldId="298"/>
            <ac:picMk id="10" creationId="{D0B70E76-CD26-40AD-8DF9-300DA8648FB2}"/>
          </ac:picMkLst>
        </pc:picChg>
        <pc:picChg chg="add mod">
          <ac:chgData name="Kimble Love" userId="1f2c16c95f855842" providerId="LiveId" clId="{B45D3024-C8EA-4A8C-AAAC-006B8CEE998B}" dt="2018-05-30T16:44:26.536" v="2082" actId="962"/>
          <ac:picMkLst>
            <pc:docMk/>
            <pc:sldMk cId="3511271235" sldId="298"/>
            <ac:picMk id="12" creationId="{70D64101-9C5E-4EF6-9F7B-50B3142B8A31}"/>
          </ac:picMkLst>
        </pc:picChg>
        <pc:picChg chg="add mod">
          <ac:chgData name="Kimble Love" userId="1f2c16c95f855842" providerId="LiveId" clId="{B45D3024-C8EA-4A8C-AAAC-006B8CEE998B}" dt="2018-05-30T16:59:18.798" v="2097" actId="1076"/>
          <ac:picMkLst>
            <pc:docMk/>
            <pc:sldMk cId="3511271235" sldId="298"/>
            <ac:picMk id="14" creationId="{24F06157-2F0D-41E2-9930-E87153B7AB56}"/>
          </ac:picMkLst>
        </pc:picChg>
        <pc:picChg chg="add mod">
          <ac:chgData name="Kimble Love" userId="1f2c16c95f855842" providerId="LiveId" clId="{B45D3024-C8EA-4A8C-AAAC-006B8CEE998B}" dt="2018-05-30T17:01:29.340" v="2103" actId="1076"/>
          <ac:picMkLst>
            <pc:docMk/>
            <pc:sldMk cId="3511271235" sldId="298"/>
            <ac:picMk id="16" creationId="{543A37C6-1CBE-4051-9110-28E036AC9079}"/>
          </ac:picMkLst>
        </pc:picChg>
      </pc:sldChg>
      <pc:sldChg chg="addSp modSp add">
        <pc:chgData name="Kimble Love" userId="1f2c16c95f855842" providerId="LiveId" clId="{B45D3024-C8EA-4A8C-AAAC-006B8CEE998B}" dt="2018-05-30T16:57:32.349" v="2093" actId="207"/>
        <pc:sldMkLst>
          <pc:docMk/>
          <pc:sldMk cId="2021754030" sldId="300"/>
        </pc:sldMkLst>
        <pc:spChg chg="mod">
          <ac:chgData name="Kimble Love" userId="1f2c16c95f855842" providerId="LiveId" clId="{B45D3024-C8EA-4A8C-AAAC-006B8CEE998B}" dt="2018-05-30T16:56:40.403" v="2091" actId="207"/>
          <ac:spMkLst>
            <pc:docMk/>
            <pc:sldMk cId="2021754030" sldId="300"/>
            <ac:spMk id="2" creationId="{43AB4306-52ED-4C5D-A9DE-4DE58A79A423}"/>
          </ac:spMkLst>
        </pc:spChg>
        <pc:spChg chg="mod">
          <ac:chgData name="Kimble Love" userId="1f2c16c95f855842" providerId="LiveId" clId="{B45D3024-C8EA-4A8C-AAAC-006B8CEE998B}" dt="2018-05-30T16:57:32.349" v="2093" actId="207"/>
          <ac:spMkLst>
            <pc:docMk/>
            <pc:sldMk cId="2021754030" sldId="300"/>
            <ac:spMk id="3" creationId="{1EF6D99D-E474-41D2-B8DB-4F1A06C3D502}"/>
          </ac:spMkLst>
        </pc:spChg>
        <pc:picChg chg="add mod">
          <ac:chgData name="Kimble Love" userId="1f2c16c95f855842" providerId="LiveId" clId="{B45D3024-C8EA-4A8C-AAAC-006B8CEE998B}" dt="2018-05-30T16:56:26.055" v="2090" actId="1076"/>
          <ac:picMkLst>
            <pc:docMk/>
            <pc:sldMk cId="2021754030" sldId="300"/>
            <ac:picMk id="6" creationId="{EDA04096-3D81-4AA9-833E-8A2F1201127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4E6835-C114-4B90-B798-A3E4DE6723A4}"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25E6F-E6B1-46C6-9FA2-306AD823B813}" type="slidenum">
              <a:rPr lang="en-US" smtClean="0"/>
              <a:t>‹#›</a:t>
            </a:fld>
            <a:endParaRPr lang="en-US"/>
          </a:p>
        </p:txBody>
      </p:sp>
    </p:spTree>
    <p:extLst>
      <p:ext uri="{BB962C8B-B14F-4D97-AF65-F5344CB8AC3E}">
        <p14:creationId xmlns:p14="http://schemas.microsoft.com/office/powerpoint/2010/main" val="200260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4E6835-C114-4B90-B798-A3E4DE6723A4}"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25E6F-E6B1-46C6-9FA2-306AD823B813}" type="slidenum">
              <a:rPr lang="en-US" smtClean="0"/>
              <a:t>‹#›</a:t>
            </a:fld>
            <a:endParaRPr lang="en-US"/>
          </a:p>
        </p:txBody>
      </p:sp>
    </p:spTree>
    <p:extLst>
      <p:ext uri="{BB962C8B-B14F-4D97-AF65-F5344CB8AC3E}">
        <p14:creationId xmlns:p14="http://schemas.microsoft.com/office/powerpoint/2010/main" val="229049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4E6835-C114-4B90-B798-A3E4DE6723A4}"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25E6F-E6B1-46C6-9FA2-306AD823B813}" type="slidenum">
              <a:rPr lang="en-US" smtClean="0"/>
              <a:t>‹#›</a:t>
            </a:fld>
            <a:endParaRPr lang="en-US"/>
          </a:p>
        </p:txBody>
      </p:sp>
    </p:spTree>
    <p:extLst>
      <p:ext uri="{BB962C8B-B14F-4D97-AF65-F5344CB8AC3E}">
        <p14:creationId xmlns:p14="http://schemas.microsoft.com/office/powerpoint/2010/main" val="51580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ide Picture with Text">
    <p:spTree>
      <p:nvGrpSpPr>
        <p:cNvPr id="1" name=""/>
        <p:cNvGrpSpPr/>
        <p:nvPr/>
      </p:nvGrpSpPr>
      <p:grpSpPr>
        <a:xfrm>
          <a:off x="0" y="0"/>
          <a:ext cx="0" cy="0"/>
          <a:chOff x="0" y="0"/>
          <a:chExt cx="0" cy="0"/>
        </a:xfrm>
      </p:grpSpPr>
      <p:sp>
        <p:nvSpPr>
          <p:cNvPr id="6" name="Picture Placeholder"/>
          <p:cNvSpPr>
            <a:spLocks noGrp="1"/>
          </p:cNvSpPr>
          <p:nvPr>
            <p:ph type="pic" sz="quarter" idx="10"/>
          </p:nvPr>
        </p:nvSpPr>
        <p:spPr>
          <a:xfrm>
            <a:off x="0" y="0"/>
            <a:ext cx="12192000" cy="3014663"/>
          </a:xfrm>
        </p:spPr>
        <p:txBody>
          <a:bodyPr tIns="365760"/>
          <a:lstStyle>
            <a:lvl1pPr marL="0" indent="0" algn="ctr">
              <a:buNone/>
              <a:defRPr/>
            </a:lvl1pPr>
          </a:lstStyle>
          <a:p>
            <a:r>
              <a:rPr lang="en-US"/>
              <a:t>Click icon to add picture</a:t>
            </a:r>
          </a:p>
        </p:txBody>
      </p:sp>
      <p:sp>
        <p:nvSpPr>
          <p:cNvPr id="8" name="First Text Placeholder"/>
          <p:cNvSpPr>
            <a:spLocks noGrp="1"/>
          </p:cNvSpPr>
          <p:nvPr>
            <p:ph type="body" sz="quarter" idx="11" hasCustomPrompt="1"/>
          </p:nvPr>
        </p:nvSpPr>
        <p:spPr>
          <a:xfrm>
            <a:off x="727605" y="3403601"/>
            <a:ext cx="7772400" cy="728662"/>
          </a:xfrm>
        </p:spPr>
        <p:txBody>
          <a:bodyPr anchor="ctr">
            <a:noAutofit/>
          </a:bodyPr>
          <a:lstStyle>
            <a:lvl1pPr marL="0" indent="0">
              <a:spcBef>
                <a:spcPts val="0"/>
              </a:spcBef>
              <a:buNone/>
              <a:defRPr sz="3200" b="1"/>
            </a:lvl1pPr>
            <a:lvl2pPr marL="0" indent="0">
              <a:buNone/>
              <a:defRPr sz="2400"/>
            </a:lvl2pPr>
            <a:lvl3pPr marL="0" indent="0">
              <a:buNone/>
              <a:defRPr sz="2400"/>
            </a:lvl3pPr>
            <a:lvl4pPr marL="0" indent="0">
              <a:buNone/>
              <a:defRPr sz="2400"/>
            </a:lvl4pPr>
            <a:lvl5pPr marL="0" indent="0">
              <a:buNone/>
              <a:defRPr sz="2400"/>
            </a:lvl5pPr>
          </a:lstStyle>
          <a:p>
            <a:pPr lvl="0"/>
            <a:r>
              <a:rPr lang="en-US" dirty="0"/>
              <a:t>Click to enter first line of text</a:t>
            </a:r>
          </a:p>
        </p:txBody>
      </p:sp>
      <p:sp>
        <p:nvSpPr>
          <p:cNvPr id="9" name="Second Text Placeholder"/>
          <p:cNvSpPr>
            <a:spLocks noGrp="1"/>
          </p:cNvSpPr>
          <p:nvPr>
            <p:ph type="body" sz="quarter" idx="12" hasCustomPrompt="1"/>
          </p:nvPr>
        </p:nvSpPr>
        <p:spPr>
          <a:xfrm>
            <a:off x="3657073" y="4360333"/>
            <a:ext cx="7772400" cy="728662"/>
          </a:xfrm>
        </p:spPr>
        <p:txBody>
          <a:bodyPr anchor="ctr">
            <a:noAutofit/>
          </a:bodyPr>
          <a:lstStyle>
            <a:lvl1pPr marL="0" indent="0">
              <a:spcBef>
                <a:spcPts val="0"/>
              </a:spcBef>
              <a:buNone/>
              <a:defRPr sz="2800" b="0" i="1"/>
            </a:lvl1pPr>
            <a:lvl2pPr marL="0" indent="0">
              <a:buNone/>
              <a:defRPr sz="2400"/>
            </a:lvl2pPr>
            <a:lvl3pPr marL="0" indent="0">
              <a:buNone/>
              <a:defRPr sz="2400"/>
            </a:lvl3pPr>
            <a:lvl4pPr marL="0" indent="0">
              <a:buNone/>
              <a:defRPr sz="2400"/>
            </a:lvl4pPr>
            <a:lvl5pPr marL="0" indent="0">
              <a:buNone/>
              <a:defRPr sz="2400"/>
            </a:lvl5pPr>
          </a:lstStyle>
          <a:p>
            <a:pPr lvl="0"/>
            <a:r>
              <a:rPr lang="en-US" dirty="0"/>
              <a:t>Click to enter second line of text</a:t>
            </a:r>
          </a:p>
        </p:txBody>
      </p:sp>
      <p:sp>
        <p:nvSpPr>
          <p:cNvPr id="10" name="Third Text Placeholder"/>
          <p:cNvSpPr>
            <a:spLocks noGrp="1"/>
          </p:cNvSpPr>
          <p:nvPr>
            <p:ph type="body" sz="quarter" idx="13" hasCustomPrompt="1"/>
          </p:nvPr>
        </p:nvSpPr>
        <p:spPr>
          <a:xfrm>
            <a:off x="1896007" y="5317066"/>
            <a:ext cx="7772400" cy="728662"/>
          </a:xfrm>
        </p:spPr>
        <p:txBody>
          <a:bodyPr anchor="ctr">
            <a:noAutofit/>
          </a:bodyPr>
          <a:lstStyle>
            <a:lvl1pPr marL="0" indent="0">
              <a:spcBef>
                <a:spcPts val="0"/>
              </a:spcBef>
              <a:buNone/>
              <a:defRPr sz="2600" b="0" i="0"/>
            </a:lvl1pPr>
            <a:lvl2pPr marL="0" indent="0">
              <a:buNone/>
              <a:defRPr sz="2400"/>
            </a:lvl2pPr>
            <a:lvl3pPr marL="0" indent="0">
              <a:buNone/>
              <a:defRPr sz="2400"/>
            </a:lvl3pPr>
            <a:lvl4pPr marL="0" indent="0">
              <a:buNone/>
              <a:defRPr sz="2400"/>
            </a:lvl4pPr>
            <a:lvl5pPr marL="0" indent="0">
              <a:buNone/>
              <a:defRPr sz="2400"/>
            </a:lvl5pPr>
          </a:lstStyle>
          <a:p>
            <a:pPr lvl="0"/>
            <a:r>
              <a:rPr lang="en-US" dirty="0"/>
              <a:t>Click to enter third line of text</a:t>
            </a:r>
          </a:p>
        </p:txBody>
      </p:sp>
      <p:sp>
        <p:nvSpPr>
          <p:cNvPr id="11" name="Rectangle 10"/>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Tree>
    <p:extLst>
      <p:ext uri="{BB962C8B-B14F-4D97-AF65-F5344CB8AC3E}">
        <p14:creationId xmlns:p14="http://schemas.microsoft.com/office/powerpoint/2010/main" val="419380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63" presetClass="path" presetSubtype="0" accel="50000" decel="50000" fill="hold" grpId="1" nodeType="withEffect">
                                  <p:stCondLst>
                                    <p:cond delay="0"/>
                                  </p:stCondLst>
                                  <p:childTnLst>
                                    <p:animMotion origin="layout" path="M 2.5E-6 4.44444E-6 L 0.42864 4.44444E-6 " pathEditMode="relative" rAng="0" ptsTypes="AA">
                                      <p:cBhvr>
                                        <p:cTn id="9" dur="2000" spd="-100000" fill="hold"/>
                                        <p:tgtEl>
                                          <p:spTgt spid="8"/>
                                        </p:tgtEl>
                                        <p:attrNameLst>
                                          <p:attrName>ppt_x</p:attrName>
                                          <p:attrName>ppt_y</p:attrName>
                                        </p:attrNameLst>
                                      </p:cBhvr>
                                      <p:rCtr x="214" y="0"/>
                                    </p:animMotion>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35" presetClass="path" presetSubtype="0" accel="50000" decel="50000" fill="hold" grpId="1" nodeType="withEffect">
                                  <p:stCondLst>
                                    <p:cond delay="0"/>
                                  </p:stCondLst>
                                  <p:childTnLst>
                                    <p:animMotion origin="layout" path="M 1.11022E-16 3.7037E-7 L -0.47187 3.7037E-7 " pathEditMode="relative" rAng="0" ptsTypes="AA">
                                      <p:cBhvr>
                                        <p:cTn id="15" dur="2000" spd="-100000" fill="hold"/>
                                        <p:tgtEl>
                                          <p:spTgt spid="9"/>
                                        </p:tgtEl>
                                        <p:attrNameLst>
                                          <p:attrName>ppt_x</p:attrName>
                                          <p:attrName>ppt_y</p:attrName>
                                        </p:attrNameLst>
                                      </p:cBhvr>
                                      <p:rCtr x="-23594" y="0"/>
                                    </p:animMotion>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63" presetClass="path" presetSubtype="0" accel="50000" decel="50000" fill="hold" grpId="1" nodeType="withEffect">
                                  <p:stCondLst>
                                    <p:cond delay="0"/>
                                  </p:stCondLst>
                                  <p:childTnLst>
                                    <p:animMotion origin="layout" path="M 4.72222E-6 -3.7037E-7 L 0.43211 -3.7037E-7 " pathEditMode="relative" rAng="0" ptsTypes="AA">
                                      <p:cBhvr>
                                        <p:cTn id="21" dur="2000" spd="-100000" fill="hold"/>
                                        <p:tgtEl>
                                          <p:spTgt spid="10"/>
                                        </p:tgtEl>
                                        <p:attrNameLst>
                                          <p:attrName>ppt_x</p:attrName>
                                          <p:attrName>ppt_y</p:attrName>
                                        </p:attrNameLst>
                                      </p:cBhvr>
                                      <p:rCtr x="216" y="0"/>
                                    </p:animMotion>
                                  </p:childTnLst>
                                </p:cTn>
                              </p:par>
                            </p:childTnLst>
                          </p:cTn>
                        </p:par>
                        <p:par>
                          <p:cTn id="22" fill="hold">
                            <p:stCondLst>
                              <p:cond delay="6000"/>
                            </p:stCondLst>
                            <p:childTnLst>
                              <p:par>
                                <p:cTn id="23" presetID="50" presetClass="exit" presetSubtype="0" accel="100000" fill="hold" grpId="2" nodeType="afterEffect">
                                  <p:stCondLst>
                                    <p:cond delay="0"/>
                                  </p:stCondLst>
                                  <p:childTnLst>
                                    <p:anim calcmode="lin" valueType="num">
                                      <p:cBhvr>
                                        <p:cTn id="24" dur="2000"/>
                                        <p:tgtEl>
                                          <p:spTgt spid="8"/>
                                        </p:tgtEl>
                                        <p:attrNameLst>
                                          <p:attrName>ppt_w</p:attrName>
                                        </p:attrNameLst>
                                      </p:cBhvr>
                                      <p:tavLst>
                                        <p:tav tm="0">
                                          <p:val>
                                            <p:strVal val="ppt_w"/>
                                          </p:val>
                                        </p:tav>
                                        <p:tav tm="100000">
                                          <p:val>
                                            <p:strVal val="ppt_w+.3"/>
                                          </p:val>
                                        </p:tav>
                                      </p:tavLst>
                                    </p:anim>
                                    <p:anim calcmode="lin" valueType="num">
                                      <p:cBhvr>
                                        <p:cTn id="25" dur="2000"/>
                                        <p:tgtEl>
                                          <p:spTgt spid="8"/>
                                        </p:tgtEl>
                                        <p:attrNameLst>
                                          <p:attrName>ppt_h</p:attrName>
                                        </p:attrNameLst>
                                      </p:cBhvr>
                                      <p:tavLst>
                                        <p:tav tm="0">
                                          <p:val>
                                            <p:strVal val="ppt_h"/>
                                          </p:val>
                                        </p:tav>
                                        <p:tav tm="100000">
                                          <p:val>
                                            <p:strVal val="ppt_h"/>
                                          </p:val>
                                        </p:tav>
                                      </p:tavLst>
                                    </p:anim>
                                    <p:animEffect transition="out" filter="fade">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par>
                          <p:cTn id="28" fill="hold">
                            <p:stCondLst>
                              <p:cond delay="8000"/>
                            </p:stCondLst>
                            <p:childTnLst>
                              <p:par>
                                <p:cTn id="29" presetID="50" presetClass="exit" presetSubtype="0" accel="100000" fill="hold" grpId="2" nodeType="afterEffect">
                                  <p:stCondLst>
                                    <p:cond delay="0"/>
                                  </p:stCondLst>
                                  <p:childTnLst>
                                    <p:anim calcmode="lin" valueType="num">
                                      <p:cBhvr>
                                        <p:cTn id="30" dur="2000"/>
                                        <p:tgtEl>
                                          <p:spTgt spid="9"/>
                                        </p:tgtEl>
                                        <p:attrNameLst>
                                          <p:attrName>ppt_w</p:attrName>
                                        </p:attrNameLst>
                                      </p:cBhvr>
                                      <p:tavLst>
                                        <p:tav tm="0">
                                          <p:val>
                                            <p:strVal val="ppt_w"/>
                                          </p:val>
                                        </p:tav>
                                        <p:tav tm="100000">
                                          <p:val>
                                            <p:strVal val="ppt_w+.3"/>
                                          </p:val>
                                        </p:tav>
                                      </p:tavLst>
                                    </p:anim>
                                    <p:anim calcmode="lin" valueType="num">
                                      <p:cBhvr>
                                        <p:cTn id="31" dur="2000"/>
                                        <p:tgtEl>
                                          <p:spTgt spid="9"/>
                                        </p:tgtEl>
                                        <p:attrNameLst>
                                          <p:attrName>ppt_h</p:attrName>
                                        </p:attrNameLst>
                                      </p:cBhvr>
                                      <p:tavLst>
                                        <p:tav tm="0">
                                          <p:val>
                                            <p:strVal val="ppt_h"/>
                                          </p:val>
                                        </p:tav>
                                        <p:tav tm="100000">
                                          <p:val>
                                            <p:strVal val="ppt_h"/>
                                          </p:val>
                                        </p:tav>
                                      </p:tavLst>
                                    </p:anim>
                                    <p:animEffect transition="out" filter="fade">
                                      <p:cBhvr>
                                        <p:cTn id="32" dur="2000"/>
                                        <p:tgtEl>
                                          <p:spTgt spid="9"/>
                                        </p:tgtEl>
                                      </p:cBhvr>
                                    </p:animEffect>
                                    <p:set>
                                      <p:cBhvr>
                                        <p:cTn id="33" dur="1" fill="hold">
                                          <p:stCondLst>
                                            <p:cond delay="1999"/>
                                          </p:stCondLst>
                                        </p:cTn>
                                        <p:tgtEl>
                                          <p:spTgt spid="9"/>
                                        </p:tgtEl>
                                        <p:attrNameLst>
                                          <p:attrName>style.visibility</p:attrName>
                                        </p:attrNameLst>
                                      </p:cBhvr>
                                      <p:to>
                                        <p:strVal val="hidden"/>
                                      </p:to>
                                    </p:set>
                                  </p:childTnLst>
                                </p:cTn>
                              </p:par>
                            </p:childTnLst>
                          </p:cTn>
                        </p:par>
                        <p:par>
                          <p:cTn id="34" fill="hold">
                            <p:stCondLst>
                              <p:cond delay="10000"/>
                            </p:stCondLst>
                            <p:childTnLst>
                              <p:par>
                                <p:cTn id="35" presetID="50" presetClass="exit" presetSubtype="0" accel="100000" fill="hold" grpId="2" nodeType="afterEffect">
                                  <p:stCondLst>
                                    <p:cond delay="0"/>
                                  </p:stCondLst>
                                  <p:childTnLst>
                                    <p:anim calcmode="lin" valueType="num">
                                      <p:cBhvr>
                                        <p:cTn id="36" dur="2000"/>
                                        <p:tgtEl>
                                          <p:spTgt spid="10"/>
                                        </p:tgtEl>
                                        <p:attrNameLst>
                                          <p:attrName>ppt_w</p:attrName>
                                        </p:attrNameLst>
                                      </p:cBhvr>
                                      <p:tavLst>
                                        <p:tav tm="0">
                                          <p:val>
                                            <p:strVal val="ppt_w"/>
                                          </p:val>
                                        </p:tav>
                                        <p:tav tm="100000">
                                          <p:val>
                                            <p:strVal val="ppt_w+.3"/>
                                          </p:val>
                                        </p:tav>
                                      </p:tavLst>
                                    </p:anim>
                                    <p:anim calcmode="lin" valueType="num">
                                      <p:cBhvr>
                                        <p:cTn id="37" dur="2000"/>
                                        <p:tgtEl>
                                          <p:spTgt spid="10"/>
                                        </p:tgtEl>
                                        <p:attrNameLst>
                                          <p:attrName>ppt_h</p:attrName>
                                        </p:attrNameLst>
                                      </p:cBhvr>
                                      <p:tavLst>
                                        <p:tav tm="0">
                                          <p:val>
                                            <p:strVal val="ppt_h"/>
                                          </p:val>
                                        </p:tav>
                                        <p:tav tm="100000">
                                          <p:val>
                                            <p:strVal val="ppt_h"/>
                                          </p:val>
                                        </p:tav>
                                      </p:tavLst>
                                    </p:anim>
                                    <p:animEffect transition="out" filter="fade">
                                      <p:cBhvr>
                                        <p:cTn id="38" dur="2000"/>
                                        <p:tgtEl>
                                          <p:spTgt spid="10"/>
                                        </p:tgtEl>
                                      </p:cBhvr>
                                    </p:animEffect>
                                    <p:set>
                                      <p:cBhvr>
                                        <p:cTn id="39"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000"/>
                        <p:tgtEl>
                          <p:spTgt spid="8"/>
                        </p:tgtEl>
                      </p:cBhvr>
                    </p:animEffect>
                  </p:childTnLst>
                </p:cTn>
              </p:par>
            </p:tnLst>
          </p:tmpl>
        </p:tmplLst>
      </p:bldP>
      <p:bldP spid="8" grpId="1"/>
      <p:bldP spid="8" grpId="2">
        <p:tmplLst>
          <p:tmpl>
            <p:tnLst>
              <p:par>
                <p:cTn presetID="50" presetClass="exit" presetSubtype="0" accel="100000" fill="hold" nodeType="afterEffect">
                  <p:stCondLst>
                    <p:cond delay="0"/>
                  </p:stCondLst>
                  <p:childTnLst>
                    <p:anim calcmode="lin" valueType="num">
                      <p:cBhvr>
                        <p:cTn dur="2000"/>
                        <p:tgtEl>
                          <p:spTgt spid="8"/>
                        </p:tgtEl>
                        <p:attrNameLst>
                          <p:attrName>ppt_w</p:attrName>
                        </p:attrNameLst>
                      </p:cBhvr>
                      <p:tavLst>
                        <p:tav tm="0">
                          <p:val>
                            <p:strVal val="ppt_w"/>
                          </p:val>
                        </p:tav>
                        <p:tav tm="100000">
                          <p:val>
                            <p:strVal val="ppt_w+.3"/>
                          </p:val>
                        </p:tav>
                      </p:tavLst>
                    </p:anim>
                    <p:anim calcmode="lin" valueType="num">
                      <p:cBhvr>
                        <p:cTn dur="2000"/>
                        <p:tgtEl>
                          <p:spTgt spid="8"/>
                        </p:tgtEl>
                        <p:attrNameLst>
                          <p:attrName>ppt_h</p:attrName>
                        </p:attrNameLst>
                      </p:cBhvr>
                      <p:tavLst>
                        <p:tav tm="0">
                          <p:val>
                            <p:strVal val="ppt_h"/>
                          </p:val>
                        </p:tav>
                        <p:tav tm="100000">
                          <p:val>
                            <p:strVal val="ppt_h"/>
                          </p:val>
                        </p:tav>
                      </p:tavLst>
                    </p:anim>
                    <p:animEffect transition="out" filter="fade">
                      <p:cBhvr>
                        <p:cTn dur="2000"/>
                        <p:tgtEl>
                          <p:spTgt spid="8"/>
                        </p:tgtEl>
                      </p:cBhvr>
                    </p:animEffect>
                    <p:set>
                      <p:cBhvr>
                        <p:cTn dur="1" fill="hold">
                          <p:stCondLst>
                            <p:cond delay="1999"/>
                          </p:stCondLst>
                        </p:cTn>
                        <p:tgtEl>
                          <p:spTgt spid="8"/>
                        </p:tgtEl>
                        <p:attrNameLst>
                          <p:attrName>style.visibility</p:attrName>
                        </p:attrNameLst>
                      </p:cBhvr>
                      <p:to>
                        <p:strVal val="hidden"/>
                      </p:to>
                    </p:se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000"/>
                        <p:tgtEl>
                          <p:spTgt spid="9"/>
                        </p:tgtEl>
                      </p:cBhvr>
                    </p:animEffect>
                  </p:childTnLst>
                </p:cTn>
              </p:par>
            </p:tnLst>
          </p:tmpl>
        </p:tmplLst>
      </p:bldP>
      <p:bldP spid="9" grpId="1"/>
      <p:bldP spid="9" grpId="2">
        <p:tmplLst>
          <p:tmpl>
            <p:tnLst>
              <p:par>
                <p:cTn presetID="50" presetClass="exit" presetSubtype="0" accel="100000" fill="hold" nodeType="afterEffect">
                  <p:stCondLst>
                    <p:cond delay="0"/>
                  </p:stCondLst>
                  <p:childTnLst>
                    <p:anim calcmode="lin" valueType="num">
                      <p:cBhvr>
                        <p:cTn dur="2000"/>
                        <p:tgtEl>
                          <p:spTgt spid="9"/>
                        </p:tgtEl>
                        <p:attrNameLst>
                          <p:attrName>ppt_w</p:attrName>
                        </p:attrNameLst>
                      </p:cBhvr>
                      <p:tavLst>
                        <p:tav tm="0">
                          <p:val>
                            <p:strVal val="ppt_w"/>
                          </p:val>
                        </p:tav>
                        <p:tav tm="100000">
                          <p:val>
                            <p:strVal val="ppt_w+.3"/>
                          </p:val>
                        </p:tav>
                      </p:tavLst>
                    </p:anim>
                    <p:anim calcmode="lin" valueType="num">
                      <p:cBhvr>
                        <p:cTn dur="2000"/>
                        <p:tgtEl>
                          <p:spTgt spid="9"/>
                        </p:tgtEl>
                        <p:attrNameLst>
                          <p:attrName>ppt_h</p:attrName>
                        </p:attrNameLst>
                      </p:cBhvr>
                      <p:tavLst>
                        <p:tav tm="0">
                          <p:val>
                            <p:strVal val="ppt_h"/>
                          </p:val>
                        </p:tav>
                        <p:tav tm="100000">
                          <p:val>
                            <p:strVal val="ppt_h"/>
                          </p:val>
                        </p:tav>
                      </p:tavLst>
                    </p:anim>
                    <p:animEffect transition="out" filter="fade">
                      <p:cBhvr>
                        <p:cTn dur="2000"/>
                        <p:tgtEl>
                          <p:spTgt spid="9"/>
                        </p:tgtEl>
                      </p:cBhvr>
                    </p:animEffect>
                    <p:set>
                      <p:cBhvr>
                        <p:cTn dur="1" fill="hold">
                          <p:stCondLst>
                            <p:cond delay="1999"/>
                          </p:stCondLst>
                        </p:cTn>
                        <p:tgtEl>
                          <p:spTgt spid="9"/>
                        </p:tgtEl>
                        <p:attrNameLst>
                          <p:attrName>style.visibility</p:attrName>
                        </p:attrNameLst>
                      </p:cBhvr>
                      <p:to>
                        <p:strVal val="hidden"/>
                      </p:to>
                    </p:set>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000"/>
                        <p:tgtEl>
                          <p:spTgt spid="10"/>
                        </p:tgtEl>
                      </p:cBhvr>
                    </p:animEffect>
                  </p:childTnLst>
                </p:cTn>
              </p:par>
            </p:tnLst>
          </p:tmpl>
        </p:tmplLst>
      </p:bldP>
      <p:bldP spid="10" grpId="1"/>
      <p:bldP spid="10" grpId="2">
        <p:tmplLst>
          <p:tmpl>
            <p:tnLst>
              <p:par>
                <p:cTn presetID="50" presetClass="exit" presetSubtype="0" accel="100000" fill="hold" nodeType="afterEffect">
                  <p:stCondLst>
                    <p:cond delay="0"/>
                  </p:stCondLst>
                  <p:childTnLst>
                    <p:anim calcmode="lin" valueType="num">
                      <p:cBhvr>
                        <p:cTn dur="2000"/>
                        <p:tgtEl>
                          <p:spTgt spid="10"/>
                        </p:tgtEl>
                        <p:attrNameLst>
                          <p:attrName>ppt_w</p:attrName>
                        </p:attrNameLst>
                      </p:cBhvr>
                      <p:tavLst>
                        <p:tav tm="0">
                          <p:val>
                            <p:strVal val="ppt_w"/>
                          </p:val>
                        </p:tav>
                        <p:tav tm="100000">
                          <p:val>
                            <p:strVal val="ppt_w+.3"/>
                          </p:val>
                        </p:tav>
                      </p:tavLst>
                    </p:anim>
                    <p:anim calcmode="lin" valueType="num">
                      <p:cBhvr>
                        <p:cTn dur="2000"/>
                        <p:tgtEl>
                          <p:spTgt spid="10"/>
                        </p:tgtEl>
                        <p:attrNameLst>
                          <p:attrName>ppt_h</p:attrName>
                        </p:attrNameLst>
                      </p:cBhvr>
                      <p:tavLst>
                        <p:tav tm="0">
                          <p:val>
                            <p:strVal val="ppt_h"/>
                          </p:val>
                        </p:tav>
                        <p:tav tm="100000">
                          <p:val>
                            <p:strVal val="ppt_h"/>
                          </p:val>
                        </p:tav>
                      </p:tavLst>
                    </p:anim>
                    <p:animEffect transition="out" filter="fade">
                      <p:cBhvr>
                        <p:cTn dur="2000"/>
                        <p:tgtEl>
                          <p:spTgt spid="10"/>
                        </p:tgtEl>
                      </p:cBhvr>
                    </p:animEffect>
                    <p:set>
                      <p:cBhvr>
                        <p:cTn dur="1" fill="hold">
                          <p:stCondLst>
                            <p:cond delay="1999"/>
                          </p:stCondLst>
                        </p:cTn>
                        <p:tgtEl>
                          <p:spTgt spid="10"/>
                        </p:tgtEl>
                        <p:attrNameLst>
                          <p:attrName>style.visibility</p:attrName>
                        </p:attrNameLst>
                      </p:cBhvr>
                      <p:to>
                        <p:strVal val="hidden"/>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4E6835-C114-4B90-B798-A3E4DE6723A4}"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25E6F-E6B1-46C6-9FA2-306AD823B813}" type="slidenum">
              <a:rPr lang="en-US" smtClean="0"/>
              <a:t>‹#›</a:t>
            </a:fld>
            <a:endParaRPr lang="en-US"/>
          </a:p>
        </p:txBody>
      </p:sp>
    </p:spTree>
    <p:extLst>
      <p:ext uri="{BB962C8B-B14F-4D97-AF65-F5344CB8AC3E}">
        <p14:creationId xmlns:p14="http://schemas.microsoft.com/office/powerpoint/2010/main" val="8648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4E6835-C114-4B90-B798-A3E4DE6723A4}"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25E6F-E6B1-46C6-9FA2-306AD823B813}" type="slidenum">
              <a:rPr lang="en-US" smtClean="0"/>
              <a:t>‹#›</a:t>
            </a:fld>
            <a:endParaRPr lang="en-US"/>
          </a:p>
        </p:txBody>
      </p:sp>
    </p:spTree>
    <p:extLst>
      <p:ext uri="{BB962C8B-B14F-4D97-AF65-F5344CB8AC3E}">
        <p14:creationId xmlns:p14="http://schemas.microsoft.com/office/powerpoint/2010/main" val="426029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4E6835-C114-4B90-B798-A3E4DE6723A4}"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25E6F-E6B1-46C6-9FA2-306AD823B813}" type="slidenum">
              <a:rPr lang="en-US" smtClean="0"/>
              <a:t>‹#›</a:t>
            </a:fld>
            <a:endParaRPr lang="en-US"/>
          </a:p>
        </p:txBody>
      </p:sp>
    </p:spTree>
    <p:extLst>
      <p:ext uri="{BB962C8B-B14F-4D97-AF65-F5344CB8AC3E}">
        <p14:creationId xmlns:p14="http://schemas.microsoft.com/office/powerpoint/2010/main" val="314232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4E6835-C114-4B90-B798-A3E4DE6723A4}" type="datetimeFigureOut">
              <a:rPr lang="en-US" smtClean="0"/>
              <a:t>6/1/2018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625E6F-E6B1-46C6-9FA2-306AD823B813}" type="slidenum">
              <a:rPr lang="en-US" smtClean="0"/>
              <a:t>‹#›</a:t>
            </a:fld>
            <a:endParaRPr lang="en-US"/>
          </a:p>
        </p:txBody>
      </p:sp>
    </p:spTree>
    <p:extLst>
      <p:ext uri="{BB962C8B-B14F-4D97-AF65-F5344CB8AC3E}">
        <p14:creationId xmlns:p14="http://schemas.microsoft.com/office/powerpoint/2010/main" val="188312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E6835-C114-4B90-B798-A3E4DE6723A4}" type="datetimeFigureOut">
              <a:rPr lang="en-US" smtClean="0"/>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625E6F-E6B1-46C6-9FA2-306AD823B813}" type="slidenum">
              <a:rPr lang="en-US" smtClean="0"/>
              <a:t>‹#›</a:t>
            </a:fld>
            <a:endParaRPr lang="en-US"/>
          </a:p>
        </p:txBody>
      </p:sp>
    </p:spTree>
    <p:extLst>
      <p:ext uri="{BB962C8B-B14F-4D97-AF65-F5344CB8AC3E}">
        <p14:creationId xmlns:p14="http://schemas.microsoft.com/office/powerpoint/2010/main" val="47887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E6835-C114-4B90-B798-A3E4DE6723A4}" type="datetimeFigureOut">
              <a:rPr lang="en-US" smtClean="0"/>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625E6F-E6B1-46C6-9FA2-306AD823B813}" type="slidenum">
              <a:rPr lang="en-US" smtClean="0"/>
              <a:t>‹#›</a:t>
            </a:fld>
            <a:endParaRPr lang="en-US"/>
          </a:p>
        </p:txBody>
      </p:sp>
    </p:spTree>
    <p:extLst>
      <p:ext uri="{BB962C8B-B14F-4D97-AF65-F5344CB8AC3E}">
        <p14:creationId xmlns:p14="http://schemas.microsoft.com/office/powerpoint/2010/main" val="224839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4E6835-C114-4B90-B798-A3E4DE6723A4}"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25E6F-E6B1-46C6-9FA2-306AD823B813}" type="slidenum">
              <a:rPr lang="en-US" smtClean="0"/>
              <a:t>‹#›</a:t>
            </a:fld>
            <a:endParaRPr lang="en-US"/>
          </a:p>
        </p:txBody>
      </p:sp>
    </p:spTree>
    <p:extLst>
      <p:ext uri="{BB962C8B-B14F-4D97-AF65-F5344CB8AC3E}">
        <p14:creationId xmlns:p14="http://schemas.microsoft.com/office/powerpoint/2010/main" val="158259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4E6835-C114-4B90-B798-A3E4DE6723A4}"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25E6F-E6B1-46C6-9FA2-306AD823B813}" type="slidenum">
              <a:rPr lang="en-US" smtClean="0"/>
              <a:t>‹#›</a:t>
            </a:fld>
            <a:endParaRPr lang="en-US"/>
          </a:p>
        </p:txBody>
      </p:sp>
    </p:spTree>
    <p:extLst>
      <p:ext uri="{BB962C8B-B14F-4D97-AF65-F5344CB8AC3E}">
        <p14:creationId xmlns:p14="http://schemas.microsoft.com/office/powerpoint/2010/main" val="42014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E6835-C114-4B90-B798-A3E4DE6723A4}" type="datetimeFigureOut">
              <a:rPr lang="en-US" smtClean="0"/>
              <a:t>6/1/2018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25E6F-E6B1-46C6-9FA2-306AD823B813}" type="slidenum">
              <a:rPr lang="en-US" smtClean="0"/>
              <a:t>‹#›</a:t>
            </a:fld>
            <a:endParaRPr lang="en-US"/>
          </a:p>
        </p:txBody>
      </p:sp>
    </p:spTree>
    <p:extLst>
      <p:ext uri="{BB962C8B-B14F-4D97-AF65-F5344CB8AC3E}">
        <p14:creationId xmlns:p14="http://schemas.microsoft.com/office/powerpoint/2010/main" val="121332869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www.macmillandictionary.com/us/dictionary/american/look_1" TargetMode="External"/><Relationship Id="rId13" Type="http://schemas.openxmlformats.org/officeDocument/2006/relationships/hyperlink" Target="https://www.macmillandictionary.com/us/dictionary/american/landmark#landmark__1" TargetMode="External"/><Relationship Id="rId18" Type="http://schemas.openxmlformats.org/officeDocument/2006/relationships/hyperlink" Target="https://www.macmillandictionary.com/us/dictionary/american/easily" TargetMode="External"/><Relationship Id="rId3" Type="http://schemas.openxmlformats.org/officeDocument/2006/relationships/hyperlink" Target="https://www.macmillandictionary.com/us/dictionary/american/good_1" TargetMode="External"/><Relationship Id="rId21" Type="http://schemas.openxmlformats.org/officeDocument/2006/relationships/hyperlink" Target="https://www.macmillandictionary.com/us/dictionary/american/especially" TargetMode="External"/><Relationship Id="rId7" Type="http://schemas.openxmlformats.org/officeDocument/2006/relationships/hyperlink" Target="https://www.macmillandictionary.com/us/dictionary/american/city" TargetMode="External"/><Relationship Id="rId12" Type="http://schemas.openxmlformats.org/officeDocument/2006/relationships/hyperlink" Target="https://www.macmillandictionary.com/us/dictionary/american/command_1" TargetMode="External"/><Relationship Id="rId17" Type="http://schemas.openxmlformats.org/officeDocument/2006/relationships/hyperlink" Target="https://www.macmillandictionary.com/us/dictionary/american/recognize" TargetMode="External"/><Relationship Id="rId25" Type="http://schemas.openxmlformats.org/officeDocument/2006/relationships/hyperlink" Target="https://www.macmillandictionary.com/us/dictionary/american/contain" TargetMode="External"/><Relationship Id="rId2" Type="http://schemas.openxmlformats.org/officeDocument/2006/relationships/hyperlink" Target="https://www.macmillandictionary.com/us/dictionary/american/bird-s-eye-view#bird-s-eye-view__1" TargetMode="External"/><Relationship Id="rId16" Type="http://schemas.openxmlformats.org/officeDocument/2006/relationships/hyperlink" Target="https://www.macmillandictionary.com/us/dictionary/american/object_1" TargetMode="External"/><Relationship Id="rId20" Type="http://schemas.openxmlformats.org/officeDocument/2006/relationships/hyperlink" Target="https://www.macmillandictionary.com/us/dictionary/american/land_1" TargetMode="External"/><Relationship Id="rId1" Type="http://schemas.openxmlformats.org/officeDocument/2006/relationships/slideLayout" Target="../slideLayouts/slideLayout12.xml"/><Relationship Id="rId6" Type="http://schemas.openxmlformats.org/officeDocument/2006/relationships/hyperlink" Target="https://www.macmillandictionary.com/us/dictionary/american/position_1" TargetMode="External"/><Relationship Id="rId11" Type="http://schemas.openxmlformats.org/officeDocument/2006/relationships/hyperlink" Target="https://www.macmillandictionary.com/us/dictionary/american/place_1" TargetMode="External"/><Relationship Id="rId24" Type="http://schemas.openxmlformats.org/officeDocument/2006/relationships/hyperlink" Target="https://www.macmillandictionary.com/us/dictionary/american/river" TargetMode="External"/><Relationship Id="rId5" Type="http://schemas.openxmlformats.org/officeDocument/2006/relationships/hyperlink" Target="https://www.macmillandictionary.com/us/dictionary/american/high_1" TargetMode="External"/><Relationship Id="rId15" Type="http://schemas.openxmlformats.org/officeDocument/2006/relationships/hyperlink" Target="https://www.macmillandictionary.com/us/dictionary/american/building" TargetMode="External"/><Relationship Id="rId23" Type="http://schemas.openxmlformats.org/officeDocument/2006/relationships/hyperlink" Target="https://www.macmillandictionary.com/us/dictionary/american/valley" TargetMode="External"/><Relationship Id="rId10" Type="http://schemas.openxmlformats.org/officeDocument/2006/relationships/hyperlink" Target="https://www.macmillandictionary.com/us/dictionary/american/command_2#command_2__12" TargetMode="External"/><Relationship Id="rId19" Type="http://schemas.openxmlformats.org/officeDocument/2006/relationships/hyperlink" Target="https://www.macmillandictionary.com/us/dictionary/american/piece_1" TargetMode="External"/><Relationship Id="rId4" Type="http://schemas.openxmlformats.org/officeDocument/2006/relationships/hyperlink" Target="https://www.macmillandictionary.com/us/dictionary/american/view_1" TargetMode="External"/><Relationship Id="rId9" Type="http://schemas.openxmlformats.org/officeDocument/2006/relationships/hyperlink" Target="https://www.macmillandictionary.com/us/dictionary/american/particular_1" TargetMode="External"/><Relationship Id="rId14" Type="http://schemas.openxmlformats.org/officeDocument/2006/relationships/hyperlink" Target="https://www.macmillandictionary.com/us/dictionary/american/famous_1" TargetMode="External"/><Relationship Id="rId22" Type="http://schemas.openxmlformats.org/officeDocument/2006/relationships/hyperlink" Target="https://www.macmillandictionary.com/us/dictionary/american/hil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macmillandictionary.com/us/dictionary/american/situation" TargetMode="External"/><Relationship Id="rId13" Type="http://schemas.openxmlformats.org/officeDocument/2006/relationships/hyperlink" Target="https://www.macmillandictionary.com/us/dictionary/american/painting" TargetMode="External"/><Relationship Id="rId18" Type="http://schemas.openxmlformats.org/officeDocument/2006/relationships/hyperlink" Target="https://www.macmillandictionary.com/us/dictionary/american/overlook#overlook__7" TargetMode="External"/><Relationship Id="rId3" Type="http://schemas.openxmlformats.org/officeDocument/2006/relationships/hyperlink" Target="https://www.macmillandictionary.com/us/dictionary/american/place_1" TargetMode="External"/><Relationship Id="rId7" Type="http://schemas.openxmlformats.org/officeDocument/2006/relationships/hyperlink" Target="https://www.macmillandictionary.com/us/dictionary/american/dangerous" TargetMode="External"/><Relationship Id="rId12" Type="http://schemas.openxmlformats.org/officeDocument/2006/relationships/hyperlink" Target="https://www.macmillandictionary.com/us/dictionary/american/photograph_1" TargetMode="External"/><Relationship Id="rId17" Type="http://schemas.openxmlformats.org/officeDocument/2006/relationships/hyperlink" Target="https://www.macmillandictionary.com/us/dictionary/american/particular_1" TargetMode="External"/><Relationship Id="rId2" Type="http://schemas.openxmlformats.org/officeDocument/2006/relationships/hyperlink" Target="https://www.macmillandictionary.com/us/dictionary/american/lookout#lookout__2" TargetMode="External"/><Relationship Id="rId16" Type="http://schemas.openxmlformats.org/officeDocument/2006/relationships/hyperlink" Target="https://www.macmillandictionary.com/us/dictionary/american/outlook#outlook__7" TargetMode="External"/><Relationship Id="rId1" Type="http://schemas.openxmlformats.org/officeDocument/2006/relationships/slideLayout" Target="../slideLayouts/slideLayout12.xml"/><Relationship Id="rId6" Type="http://schemas.openxmlformats.org/officeDocument/2006/relationships/hyperlink" Target="https://www.macmillandictionary.com/us/dictionary/american/especially" TargetMode="External"/><Relationship Id="rId11" Type="http://schemas.openxmlformats.org/officeDocument/2006/relationships/hyperlink" Target="https://www.macmillandictionary.com/us/dictionary/american/view_1" TargetMode="External"/><Relationship Id="rId5" Type="http://schemas.openxmlformats.org/officeDocument/2006/relationships/hyperlink" Target="https://www.macmillandictionary.com/us/dictionary/american/watch_1" TargetMode="External"/><Relationship Id="rId15" Type="http://schemas.openxmlformats.org/officeDocument/2006/relationships/hyperlink" Target="https://www.macmillandictionary.com/us/dictionary/american/away_1" TargetMode="External"/><Relationship Id="rId10" Type="http://schemas.openxmlformats.org/officeDocument/2006/relationships/hyperlink" Target="https://www.macmillandictionary.com/us/dictionary/american/area" TargetMode="External"/><Relationship Id="rId4" Type="http://schemas.openxmlformats.org/officeDocument/2006/relationships/hyperlink" Target="https://www.macmillandictionary.com/us/dictionary/american/suitable" TargetMode="External"/><Relationship Id="rId9" Type="http://schemas.openxmlformats.org/officeDocument/2006/relationships/hyperlink" Target="https://www.macmillandictionary.com/us/dictionary/american/the-middle-distance#the-middle-distance__1" TargetMode="External"/><Relationship Id="rId14" Type="http://schemas.openxmlformats.org/officeDocument/2006/relationships/hyperlink" Target="https://www.macmillandictionary.com/us/dictionary/american/farthest_1"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macmillandictionary.com/us/dictionary/american/view_1" TargetMode="External"/><Relationship Id="rId13" Type="http://schemas.openxmlformats.org/officeDocument/2006/relationships/hyperlink" Target="https://www.macmillandictionary.com/us/dictionary/american/camera" TargetMode="External"/><Relationship Id="rId18" Type="http://schemas.openxmlformats.org/officeDocument/2006/relationships/hyperlink" Target="https://www.macmillandictionary.com/us/dictionary/american/appearance" TargetMode="External"/><Relationship Id="rId3" Type="http://schemas.openxmlformats.org/officeDocument/2006/relationships/hyperlink" Target="https://www.macmillandictionary.com/us/dictionary/american/used" TargetMode="External"/><Relationship Id="rId21" Type="http://schemas.openxmlformats.org/officeDocument/2006/relationships/hyperlink" Target="https://www.macmillandictionary.com/us/dictionary/american/shown" TargetMode="External"/><Relationship Id="rId7" Type="http://schemas.openxmlformats.org/officeDocument/2006/relationships/hyperlink" Target="https://www.macmillandictionary.com/us/dictionary/american/wide_1" TargetMode="External"/><Relationship Id="rId12" Type="http://schemas.openxmlformats.org/officeDocument/2006/relationships/hyperlink" Target="https://www.macmillandictionary.com/us/dictionary/american/position_1" TargetMode="External"/><Relationship Id="rId17" Type="http://schemas.openxmlformats.org/officeDocument/2006/relationships/hyperlink" Target="https://www.macmillandictionary.com/us/dictionary/american/townscape#townscape__1" TargetMode="External"/><Relationship Id="rId2" Type="http://schemas.openxmlformats.org/officeDocument/2006/relationships/hyperlink" Target="https://www.macmillandictionary.com/us/dictionary/american/scape#scape__1" TargetMode="External"/><Relationship Id="rId16" Type="http://schemas.openxmlformats.org/officeDocument/2006/relationships/hyperlink" Target="https://www.macmillandictionary.com/us/dictionary/american/photograph_1" TargetMode="External"/><Relationship Id="rId20" Type="http://schemas.openxmlformats.org/officeDocument/2006/relationships/hyperlink" Target="https://www.macmillandictionary.com/us/dictionary/american/especially" TargetMode="External"/><Relationship Id="rId1" Type="http://schemas.openxmlformats.org/officeDocument/2006/relationships/slideLayout" Target="../slideLayouts/slideLayout12.xml"/><Relationship Id="rId6" Type="http://schemas.openxmlformats.org/officeDocument/2006/relationships/hyperlink" Target="https://www.macmillandictionary.com/us/dictionary/american/describe" TargetMode="External"/><Relationship Id="rId11" Type="http://schemas.openxmlformats.org/officeDocument/2006/relationships/hyperlink" Target="https://www.macmillandictionary.com/us/dictionary/american/shot_2#shot_2__13" TargetMode="External"/><Relationship Id="rId24" Type="http://schemas.openxmlformats.org/officeDocument/2006/relationships/hyperlink" Target="https://www.macmillandictionary.com/us/dictionary/american/thing" TargetMode="External"/><Relationship Id="rId5" Type="http://schemas.openxmlformats.org/officeDocument/2006/relationships/hyperlink" Target="https://www.macmillandictionary.com/us/dictionary/american/make_1" TargetMode="External"/><Relationship Id="rId15" Type="http://schemas.openxmlformats.org/officeDocument/2006/relationships/hyperlink" Target="https://www.macmillandictionary.com/us/dictionary/american/television" TargetMode="External"/><Relationship Id="rId23" Type="http://schemas.openxmlformats.org/officeDocument/2006/relationships/hyperlink" Target="https://www.macmillandictionary.com/us/dictionary/american/vantage-point#vantage-point__1" TargetMode="External"/><Relationship Id="rId10" Type="http://schemas.openxmlformats.org/officeDocument/2006/relationships/hyperlink" Target="https://www.macmillandictionary.com/us/dictionary/american/type_1" TargetMode="External"/><Relationship Id="rId19" Type="http://schemas.openxmlformats.org/officeDocument/2006/relationships/hyperlink" Target="https://www.macmillandictionary.com/us/dictionary/american/town" TargetMode="External"/><Relationship Id="rId4" Type="http://schemas.openxmlformats.org/officeDocument/2006/relationships/hyperlink" Target="https://www.macmillandictionary.com/us/dictionary/american/noun_1" TargetMode="External"/><Relationship Id="rId9" Type="http://schemas.openxmlformats.org/officeDocument/2006/relationships/hyperlink" Target="https://www.macmillandictionary.com/us/dictionary/american/particular_1" TargetMode="External"/><Relationship Id="rId14" Type="http://schemas.openxmlformats.org/officeDocument/2006/relationships/hyperlink" Target="https://www.macmillandictionary.com/us/dictionary/american/movie" TargetMode="External"/><Relationship Id="rId22" Type="http://schemas.openxmlformats.org/officeDocument/2006/relationships/hyperlink" Target="https://www.macmillandictionary.com/us/dictionary/american/picture_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iblegateway.com/passage/?search=John+16&amp;version=TPT#fen-TPT-6793c" TargetMode="External"/><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acmillandictionary.com/us/dictionary/american/idea" TargetMode="External"/><Relationship Id="rId7" Type="http://schemas.openxmlformats.org/officeDocument/2006/relationships/hyperlink" Target="https://www.macmillandictionary.com/us/dictionary/american/thing" TargetMode="External"/><Relationship Id="rId2" Type="http://schemas.openxmlformats.org/officeDocument/2006/relationships/hyperlink" Target="https://www.macmillandictionary.com/us/dictionary/american/particular_1" TargetMode="External"/><Relationship Id="rId1" Type="http://schemas.openxmlformats.org/officeDocument/2006/relationships/slideLayout" Target="../slideLayouts/slideLayout12.xml"/><Relationship Id="rId6" Type="http://schemas.openxmlformats.org/officeDocument/2006/relationships/hyperlink" Target="https://www.macmillandictionary.com/us/dictionary/american/think_1" TargetMode="External"/><Relationship Id="rId5" Type="http://schemas.openxmlformats.org/officeDocument/2006/relationships/hyperlink" Target="https://www.macmillandictionary.com/us/dictionary/american/influence_1" TargetMode="External"/><Relationship Id="rId4" Type="http://schemas.openxmlformats.org/officeDocument/2006/relationships/hyperlink" Target="https://www.macmillandictionary.com/us/dictionary/american/belie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www.macmillandictionary.com/us/dictionary/american/idea" TargetMode="External"/><Relationship Id="rId7" Type="http://schemas.openxmlformats.org/officeDocument/2006/relationships/hyperlink" Target="https://www.macmillandictionary.com/us/dictionary/american/thing" TargetMode="External"/><Relationship Id="rId2" Type="http://schemas.openxmlformats.org/officeDocument/2006/relationships/hyperlink" Target="https://www.macmillandictionary.com/us/dictionary/american/particular_1" TargetMode="External"/><Relationship Id="rId1" Type="http://schemas.openxmlformats.org/officeDocument/2006/relationships/slideLayout" Target="../slideLayouts/slideLayout2.xml"/><Relationship Id="rId6" Type="http://schemas.openxmlformats.org/officeDocument/2006/relationships/hyperlink" Target="https://www.macmillandictionary.com/us/dictionary/american/think_1" TargetMode="External"/><Relationship Id="rId5" Type="http://schemas.openxmlformats.org/officeDocument/2006/relationships/hyperlink" Target="https://www.macmillandictionary.com/us/dictionary/american/influence_1" TargetMode="External"/><Relationship Id="rId4" Type="http://schemas.openxmlformats.org/officeDocument/2006/relationships/hyperlink" Target="https://www.macmillandictionary.com/us/dictionary/american/belief" TargetMode="Externa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hyperlink" Target="https://www.macmillandictionary.com/us/dictionary/american/picture_1" TargetMode="External"/><Relationship Id="rId13" Type="http://schemas.openxmlformats.org/officeDocument/2006/relationships/hyperlink" Target="https://www.macmillandictionary.com/us/dictionary/american/area" TargetMode="External"/><Relationship Id="rId3" Type="http://schemas.openxmlformats.org/officeDocument/2006/relationships/hyperlink" Target="https://www.macmillandictionary.com/us/dictionary/american/ability_1" TargetMode="External"/><Relationship Id="rId7" Type="http://schemas.openxmlformats.org/officeDocument/2006/relationships/hyperlink" Target="https://www.macmillandictionary.com/us/dictionary/american/view_1" TargetMode="External"/><Relationship Id="rId12" Type="http://schemas.openxmlformats.org/officeDocument/2006/relationships/hyperlink" Target="https://www.macmillandictionary.com/us/dictionary/american/large_1" TargetMode="External"/><Relationship Id="rId2" Type="http://schemas.openxmlformats.org/officeDocument/2006/relationships/hyperlink" Target="https://www.macmillandictionary.com/us/dictionary/american/view_1#view_1__1" TargetMode="External"/><Relationship Id="rId16" Type="http://schemas.openxmlformats.org/officeDocument/2006/relationships/hyperlink" Target="https://www.macmillandictionary.com/us/dictionary/american/watch_1" TargetMode="External"/><Relationship Id="rId1" Type="http://schemas.openxmlformats.org/officeDocument/2006/relationships/slideLayout" Target="../slideLayouts/slideLayout12.xml"/><Relationship Id="rId6" Type="http://schemas.openxmlformats.org/officeDocument/2006/relationships/hyperlink" Target="https://www.macmillandictionary.com/us/dictionary/american/scene#scene__5" TargetMode="External"/><Relationship Id="rId11" Type="http://schemas.openxmlformats.org/officeDocument/2006/relationships/hyperlink" Target="https://www.macmillandictionary.com/us/dictionary/american/look_1" TargetMode="External"/><Relationship Id="rId5" Type="http://schemas.openxmlformats.org/officeDocument/2006/relationships/hyperlink" Target="https://www.macmillandictionary.com/us/dictionary/american/place_1" TargetMode="External"/><Relationship Id="rId15" Type="http://schemas.openxmlformats.org/officeDocument/2006/relationships/hyperlink" Target="https://www.macmillandictionary.com/us/dictionary/american/water_1" TargetMode="External"/><Relationship Id="rId10" Type="http://schemas.openxmlformats.org/officeDocument/2006/relationships/hyperlink" Target="https://www.macmillandictionary.com/us/dictionary/american/main_1" TargetMode="External"/><Relationship Id="rId4" Type="http://schemas.openxmlformats.org/officeDocument/2006/relationships/hyperlink" Target="https://www.macmillandictionary.com/us/dictionary/american/particular_1" TargetMode="External"/><Relationship Id="rId9" Type="http://schemas.openxmlformats.org/officeDocument/2006/relationships/hyperlink" Target="https://www.macmillandictionary.com/us/dictionary/american/sight_1#sight_1__9" TargetMode="External"/><Relationship Id="rId14" Type="http://schemas.openxmlformats.org/officeDocument/2006/relationships/hyperlink" Target="https://www.macmillandictionary.com/us/dictionary/american/land_1"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macmillandictionary.com/us/dictionary/american/water_1" TargetMode="External"/><Relationship Id="rId13" Type="http://schemas.openxmlformats.org/officeDocument/2006/relationships/hyperlink" Target="https://www.macmillandictionary.com/us/dictionary/american/particular_1" TargetMode="External"/><Relationship Id="rId18" Type="http://schemas.openxmlformats.org/officeDocument/2006/relationships/hyperlink" Target="https://www.macmillandictionary.com/us/dictionary/american/close_1" TargetMode="External"/><Relationship Id="rId3" Type="http://schemas.openxmlformats.org/officeDocument/2006/relationships/hyperlink" Target="https://www.macmillandictionary.com/us/dictionary/american/large_1" TargetMode="External"/><Relationship Id="rId7" Type="http://schemas.openxmlformats.org/officeDocument/2006/relationships/hyperlink" Target="https://www.macmillandictionary.com/us/dictionary/american/land_1" TargetMode="External"/><Relationship Id="rId12" Type="http://schemas.openxmlformats.org/officeDocument/2006/relationships/hyperlink" Target="https://www.macmillandictionary.com/us/dictionary/american/vista#vista__1" TargetMode="External"/><Relationship Id="rId17" Type="http://schemas.openxmlformats.org/officeDocument/2006/relationships/hyperlink" Target="https://www.macmillandictionary.com/us/dictionary/american/a-grandstand-view-of-something#a-grandstand-view-of-something__1" TargetMode="External"/><Relationship Id="rId2" Type="http://schemas.openxmlformats.org/officeDocument/2006/relationships/hyperlink" Target="https://www.macmillandictionary.com/us/dictionary/american/view_1" TargetMode="External"/><Relationship Id="rId16" Type="http://schemas.openxmlformats.org/officeDocument/2006/relationships/hyperlink" Target="https://www.macmillandictionary.com/us/dictionary/american/seen" TargetMode="External"/><Relationship Id="rId1" Type="http://schemas.openxmlformats.org/officeDocument/2006/relationships/slideLayout" Target="../slideLayouts/slideLayout12.xml"/><Relationship Id="rId6" Type="http://schemas.openxmlformats.org/officeDocument/2006/relationships/hyperlink" Target="https://www.macmillandictionary.com/us/dictionary/american/wide_1" TargetMode="External"/><Relationship Id="rId11" Type="http://schemas.openxmlformats.org/officeDocument/2006/relationships/hyperlink" Target="https://www.macmillandictionary.com/us/dictionary/american/place_1" TargetMode="External"/><Relationship Id="rId5" Type="http://schemas.openxmlformats.org/officeDocument/2006/relationships/hyperlink" Target="https://www.macmillandictionary.com/us/dictionary/american/prospect_1#prospect_1__15" TargetMode="External"/><Relationship Id="rId15" Type="http://schemas.openxmlformats.org/officeDocument/2006/relationships/hyperlink" Target="https://www.macmillandictionary.com/us/dictionary/american/view_1#view_1__7" TargetMode="External"/><Relationship Id="rId10" Type="http://schemas.openxmlformats.org/officeDocument/2006/relationships/hyperlink" Target="https://www.macmillandictionary.com/us/dictionary/american/high_1" TargetMode="External"/><Relationship Id="rId4" Type="http://schemas.openxmlformats.org/officeDocument/2006/relationships/hyperlink" Target="https://www.macmillandictionary.com/us/dictionary/american/area" TargetMode="External"/><Relationship Id="rId9" Type="http://schemas.openxmlformats.org/officeDocument/2006/relationships/hyperlink" Target="https://www.macmillandictionary.com/us/dictionary/american/especially" TargetMode="External"/><Relationship Id="rId14" Type="http://schemas.openxmlformats.org/officeDocument/2006/relationships/hyperlink" Target="https://www.macmillandictionary.com/us/dictionary/american/beautifu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descr="Seattle skyline at night.&#10;&#10;Picture courtesy of Bill Staples." title="Sample picture"/>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682" b="9682"/>
          <a:stretch>
            <a:fillRect/>
          </a:stretch>
        </p:blipFill>
        <p:spPr/>
      </p:pic>
      <p:sp>
        <p:nvSpPr>
          <p:cNvPr id="3" name="First Text Placeholder"/>
          <p:cNvSpPr>
            <a:spLocks noGrp="1"/>
          </p:cNvSpPr>
          <p:nvPr>
            <p:ph type="body" sz="quarter" idx="11"/>
          </p:nvPr>
        </p:nvSpPr>
        <p:spPr/>
        <p:txBody>
          <a:bodyPr/>
          <a:lstStyle/>
          <a:p>
            <a:pPr algn="ctr"/>
            <a:r>
              <a:rPr lang="en-US" sz="5400" dirty="0">
                <a:solidFill>
                  <a:srgbClr val="FF0000"/>
                </a:solidFill>
              </a:rPr>
              <a:t>THE VANTAGE POINT</a:t>
            </a:r>
          </a:p>
        </p:txBody>
      </p:sp>
      <p:sp>
        <p:nvSpPr>
          <p:cNvPr id="4" name="Second Text Placeholder"/>
          <p:cNvSpPr>
            <a:spLocks noGrp="1"/>
          </p:cNvSpPr>
          <p:nvPr>
            <p:ph type="body" sz="quarter" idx="12"/>
          </p:nvPr>
        </p:nvSpPr>
        <p:spPr/>
        <p:txBody>
          <a:bodyPr/>
          <a:lstStyle/>
          <a:p>
            <a:r>
              <a:rPr lang="en-US" sz="4000" dirty="0"/>
              <a:t> YOU CAN NOT LIMIT ME</a:t>
            </a:r>
          </a:p>
        </p:txBody>
      </p:sp>
      <p:sp>
        <p:nvSpPr>
          <p:cNvPr id="5" name="Third Text Placeholder"/>
          <p:cNvSpPr>
            <a:spLocks noGrp="1"/>
          </p:cNvSpPr>
          <p:nvPr>
            <p:ph type="body" sz="quarter" idx="13"/>
          </p:nvPr>
        </p:nvSpPr>
        <p:spPr/>
        <p:txBody>
          <a:bodyPr/>
          <a:lstStyle/>
          <a:p>
            <a:r>
              <a:rPr lang="en-US" sz="3600" dirty="0"/>
              <a:t>I AM READY TO GIVE YOU A NEW VIEW</a:t>
            </a:r>
          </a:p>
        </p:txBody>
      </p:sp>
    </p:spTree>
    <p:extLst>
      <p:ext uri="{BB962C8B-B14F-4D97-AF65-F5344CB8AC3E}">
        <p14:creationId xmlns:p14="http://schemas.microsoft.com/office/powerpoint/2010/main" val="2447296169"/>
      </p:ext>
    </p:extLst>
  </p:cSld>
  <p:clrMapOvr>
    <a:masterClrMapping/>
  </p:clrMapOvr>
  <p:transition spd="med" advClick="0" advTm="1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0E922A4-2231-486A-B355-F1EF11BC54B5}"/>
              </a:ext>
            </a:extLst>
          </p:cNvPr>
          <p:cNvSpPr>
            <a:spLocks noGrp="1"/>
          </p:cNvSpPr>
          <p:nvPr>
            <p:ph type="pic" sz="quarter" idx="10"/>
          </p:nvPr>
        </p:nvSpPr>
        <p:spPr/>
      </p:sp>
      <p:sp>
        <p:nvSpPr>
          <p:cNvPr id="3" name="Text Placeholder 2">
            <a:extLst>
              <a:ext uri="{FF2B5EF4-FFF2-40B4-BE49-F238E27FC236}">
                <a16:creationId xmlns:a16="http://schemas.microsoft.com/office/drawing/2014/main" id="{9D200815-C2C7-4DD0-A545-A6D6E07DA82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6872357-BE2C-49B8-84A3-3BE037F89880}"/>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5482E42C-C133-4946-9264-7F8F9572DCDB}"/>
              </a:ext>
            </a:extLst>
          </p:cNvPr>
          <p:cNvSpPr>
            <a:spLocks noGrp="1"/>
          </p:cNvSpPr>
          <p:nvPr>
            <p:ph type="body" sz="quarter" idx="13"/>
          </p:nvPr>
        </p:nvSpPr>
        <p:spPr/>
        <p:txBody>
          <a:bodyPr/>
          <a:lstStyle/>
          <a:p>
            <a:endParaRPr lang="en-US"/>
          </a:p>
        </p:txBody>
      </p:sp>
      <p:sp>
        <p:nvSpPr>
          <p:cNvPr id="6" name="Rectangle 5">
            <a:extLst>
              <a:ext uri="{FF2B5EF4-FFF2-40B4-BE49-F238E27FC236}">
                <a16:creationId xmlns:a16="http://schemas.microsoft.com/office/drawing/2014/main" id="{62B47AB6-DFF2-4758-B48B-45086FECC217}"/>
              </a:ext>
            </a:extLst>
          </p:cNvPr>
          <p:cNvSpPr/>
          <p:nvPr/>
        </p:nvSpPr>
        <p:spPr>
          <a:xfrm>
            <a:off x="3048000" y="773914"/>
            <a:ext cx="6096000" cy="5310172"/>
          </a:xfrm>
          <a:prstGeom prst="rect">
            <a:avLst/>
          </a:prstGeom>
        </p:spPr>
        <p:txBody>
          <a:bodyPr>
            <a:spAutoFit/>
          </a:bodyPr>
          <a:lstStyle/>
          <a:p>
            <a:pPr>
              <a:lnSpc>
                <a:spcPct val="115000"/>
              </a:lnSpc>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tooltip="bird’s-eye view"/>
              </a:rPr>
              <a:t>bird’s-eye view </a:t>
            </a:r>
            <a:r>
              <a:rPr lang="en-US" dirty="0">
                <a:latin typeface="Arial" panose="020B0604020202020204" pitchFamily="34" charset="0"/>
                <a:ea typeface="Times New Roman" panose="02020603050405020304" pitchFamily="18" charset="0"/>
                <a:cs typeface="Times New Roman" panose="02020603050405020304" pitchFamily="18" charset="0"/>
              </a:rPr>
              <a:t>a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3" tooltip="good"/>
              </a:rPr>
              <a:t>good</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tooltip="view"/>
              </a:rPr>
              <a:t>view</a:t>
            </a:r>
            <a:r>
              <a:rPr lang="en-US" dirty="0">
                <a:latin typeface="Arial" panose="020B0604020202020204" pitchFamily="34" charset="0"/>
                <a:ea typeface="Times New Roman" panose="02020603050405020304" pitchFamily="18" charset="0"/>
                <a:cs typeface="Times New Roman" panose="02020603050405020304" pitchFamily="18" charset="0"/>
              </a:rPr>
              <a:t> of something from a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tooltip="high"/>
              </a:rPr>
              <a:t>high</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tooltip="position"/>
              </a:rPr>
              <a:t>position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cityscape </a:t>
            </a:r>
            <a:r>
              <a:rPr lang="en-US" dirty="0">
                <a:latin typeface="Arial" panose="020B0604020202020204" pitchFamily="34" charset="0"/>
                <a:ea typeface="Times New Roman" panose="02020603050405020304" pitchFamily="18" charset="0"/>
                <a:cs typeface="Times New Roman" panose="02020603050405020304" pitchFamily="18" charset="0"/>
              </a:rPr>
              <a:t>the way that a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7" tooltip="city"/>
              </a:rPr>
              <a:t>city</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8" tooltip="looks"/>
              </a:rPr>
              <a:t>looks</a:t>
            </a:r>
            <a:r>
              <a:rPr lang="en-US" dirty="0">
                <a:latin typeface="Arial" panose="020B0604020202020204" pitchFamily="34" charset="0"/>
                <a:ea typeface="Times New Roman" panose="02020603050405020304" pitchFamily="18" charset="0"/>
                <a:cs typeface="Times New Roman" panose="02020603050405020304" pitchFamily="18" charset="0"/>
              </a:rPr>
              <a:t>, or a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9" tooltip="particular"/>
              </a:rPr>
              <a:t>particular</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tooltip="view"/>
              </a:rPr>
              <a:t>view</a:t>
            </a:r>
            <a:r>
              <a:rPr lang="en-US" dirty="0">
                <a:latin typeface="Arial" panose="020B0604020202020204" pitchFamily="34" charset="0"/>
                <a:ea typeface="Times New Roman" panose="02020603050405020304" pitchFamily="18" charset="0"/>
                <a:cs typeface="Times New Roman" panose="02020603050405020304" pitchFamily="18" charset="0"/>
              </a:rPr>
              <a:t> of a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7" tooltip="city"/>
              </a:rPr>
              <a:t>city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0" tooltip="command"/>
              </a:rPr>
              <a:t>command </a:t>
            </a:r>
            <a:r>
              <a:rPr lang="en-US" dirty="0">
                <a:latin typeface="Arial" panose="020B0604020202020204" pitchFamily="34" charset="0"/>
                <a:ea typeface="Times New Roman" panose="02020603050405020304" pitchFamily="18" charset="0"/>
                <a:cs typeface="Times New Roman" panose="02020603050405020304" pitchFamily="18" charset="0"/>
              </a:rPr>
              <a:t> if a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1" tooltip="place"/>
              </a:rPr>
              <a:t>place</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2" tooltip="commands"/>
              </a:rPr>
              <a:t>commands</a:t>
            </a:r>
            <a:r>
              <a:rPr lang="en-US" dirty="0">
                <a:latin typeface="Arial" panose="020B0604020202020204" pitchFamily="34" charset="0"/>
                <a:ea typeface="Times New Roman" panose="02020603050405020304" pitchFamily="18" charset="0"/>
                <a:cs typeface="Times New Roman" panose="02020603050405020304" pitchFamily="18" charset="0"/>
              </a:rPr>
              <a:t> a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tooltip="view"/>
              </a:rPr>
              <a:t>view</a:t>
            </a:r>
            <a:r>
              <a:rPr lang="en-US" dirty="0">
                <a:latin typeface="Arial" panose="020B0604020202020204" pitchFamily="34" charset="0"/>
                <a:ea typeface="Times New Roman" panose="02020603050405020304" pitchFamily="18" charset="0"/>
                <a:cs typeface="Times New Roman" panose="02020603050405020304" pitchFamily="18" charset="0"/>
              </a:rPr>
              <a:t>, you can see that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tooltip="view"/>
              </a:rPr>
              <a:t>view</a:t>
            </a:r>
            <a:r>
              <a:rPr lang="en-US" dirty="0">
                <a:latin typeface="Arial" panose="020B0604020202020204" pitchFamily="34" charset="0"/>
                <a:ea typeface="Times New Roman" panose="02020603050405020304" pitchFamily="18" charset="0"/>
                <a:cs typeface="Times New Roman" panose="02020603050405020304" pitchFamily="18" charset="0"/>
              </a:rPr>
              <a:t> from it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3" tooltip="landmark"/>
              </a:rPr>
              <a:t>landmark </a:t>
            </a:r>
            <a:r>
              <a:rPr lang="en-US" dirty="0">
                <a:latin typeface="Arial" panose="020B0604020202020204" pitchFamily="34" charset="0"/>
                <a:ea typeface="Times New Roman" panose="02020603050405020304" pitchFamily="18" charset="0"/>
                <a:cs typeface="Times New Roman" panose="02020603050405020304" pitchFamily="18" charset="0"/>
              </a:rPr>
              <a:t>a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4" tooltip="famous"/>
              </a:rPr>
              <a:t>famous</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5" tooltip="building"/>
              </a:rPr>
              <a:t>building</a:t>
            </a:r>
            <a:r>
              <a:rPr lang="en-US" dirty="0">
                <a:latin typeface="Arial" panose="020B0604020202020204" pitchFamily="34" charset="0"/>
                <a:ea typeface="Times New Roman" panose="02020603050405020304" pitchFamily="18" charset="0"/>
                <a:cs typeface="Times New Roman" panose="02020603050405020304" pitchFamily="18" charset="0"/>
              </a:rPr>
              <a:t> or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6" tooltip="object"/>
              </a:rPr>
              <a:t>object</a:t>
            </a:r>
            <a:r>
              <a:rPr lang="en-US" dirty="0">
                <a:latin typeface="Arial" panose="020B0604020202020204" pitchFamily="34" charset="0"/>
                <a:ea typeface="Times New Roman" panose="02020603050405020304" pitchFamily="18" charset="0"/>
                <a:cs typeface="Times New Roman" panose="02020603050405020304" pitchFamily="18" charset="0"/>
              </a:rPr>
              <a:t> that you can see and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7" tooltip="recognize"/>
              </a:rPr>
              <a:t>recognize</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8" tooltip="easily"/>
              </a:rPr>
              <a:t>easily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the lay of the land </a:t>
            </a:r>
            <a:r>
              <a:rPr lang="en-US" dirty="0">
                <a:latin typeface="Arial" panose="020B0604020202020204" pitchFamily="34" charset="0"/>
                <a:ea typeface="Times New Roman" panose="02020603050405020304" pitchFamily="18" charset="0"/>
                <a:cs typeface="Times New Roman" panose="02020603050405020304" pitchFamily="18" charset="0"/>
              </a:rPr>
              <a:t>the way a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9" tooltip="piece"/>
              </a:rPr>
              <a:t>piece</a:t>
            </a:r>
            <a:r>
              <a:rPr lang="en-US" dirty="0">
                <a:latin typeface="Arial" panose="020B0604020202020204" pitchFamily="34" charset="0"/>
                <a:ea typeface="Times New Roman" panose="02020603050405020304" pitchFamily="18" charset="0"/>
                <a:cs typeface="Times New Roman" panose="02020603050405020304" pitchFamily="18" charset="0"/>
              </a:rPr>
              <a:t> of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0" tooltip="land"/>
              </a:rPr>
              <a:t>land</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8" tooltip="looks"/>
              </a:rPr>
              <a:t>looks</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1" tooltip="especially"/>
              </a:rPr>
              <a:t>especially</a:t>
            </a:r>
            <a:r>
              <a:rPr lang="en-US" dirty="0">
                <a:latin typeface="Arial" panose="020B0604020202020204" pitchFamily="34" charset="0"/>
                <a:ea typeface="Times New Roman" panose="02020603050405020304" pitchFamily="18" charset="0"/>
                <a:cs typeface="Times New Roman" panose="02020603050405020304" pitchFamily="18" charset="0"/>
              </a:rPr>
              <a:t> what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2" tooltip="hills"/>
              </a:rPr>
              <a:t>hills</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3" tooltip="valleys"/>
              </a:rPr>
              <a:t>valleys</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4" tooltip="rivers"/>
              </a:rPr>
              <a:t>rivers</a:t>
            </a:r>
            <a:r>
              <a:rPr lang="en-US" dirty="0">
                <a:latin typeface="Arial" panose="020B0604020202020204" pitchFamily="34" charset="0"/>
                <a:ea typeface="Times New Roman" panose="02020603050405020304" pitchFamily="18" charset="0"/>
                <a:cs typeface="Times New Roman" panose="02020603050405020304" pitchFamily="18" charset="0"/>
              </a:rPr>
              <a:t>, etc. it </a:t>
            </a:r>
            <a:r>
              <a:rPr lang="en-US"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5" tooltip="contains"/>
              </a:rPr>
              <a:t>contains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158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AD063CE-660C-4731-962E-50467A11E347}"/>
              </a:ext>
            </a:extLst>
          </p:cNvPr>
          <p:cNvSpPr>
            <a:spLocks noGrp="1"/>
          </p:cNvSpPr>
          <p:nvPr>
            <p:ph type="pic" sz="quarter" idx="10"/>
          </p:nvPr>
        </p:nvSpPr>
        <p:spPr/>
      </p:sp>
      <p:sp>
        <p:nvSpPr>
          <p:cNvPr id="3" name="Text Placeholder 2">
            <a:extLst>
              <a:ext uri="{FF2B5EF4-FFF2-40B4-BE49-F238E27FC236}">
                <a16:creationId xmlns:a16="http://schemas.microsoft.com/office/drawing/2014/main" id="{FD88ACF0-BA30-413C-8BF2-5566A5FC8FB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43D8525-B239-4DEE-BBBB-0E039D189F00}"/>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2A8B8AB3-14B6-4AE2-9D26-DF1B6B083B0F}"/>
              </a:ext>
            </a:extLst>
          </p:cNvPr>
          <p:cNvSpPr>
            <a:spLocks noGrp="1"/>
          </p:cNvSpPr>
          <p:nvPr>
            <p:ph type="body" sz="quarter" idx="13"/>
          </p:nvPr>
        </p:nvSpPr>
        <p:spPr/>
        <p:txBody>
          <a:bodyPr/>
          <a:lstStyle/>
          <a:p>
            <a:endParaRPr lang="en-US"/>
          </a:p>
        </p:txBody>
      </p:sp>
      <p:sp>
        <p:nvSpPr>
          <p:cNvPr id="6" name="Rectangle 5">
            <a:extLst>
              <a:ext uri="{FF2B5EF4-FFF2-40B4-BE49-F238E27FC236}">
                <a16:creationId xmlns:a16="http://schemas.microsoft.com/office/drawing/2014/main" id="{BFB8C0A9-8D17-4414-9A27-8E5FAE1466BC}"/>
              </a:ext>
            </a:extLst>
          </p:cNvPr>
          <p:cNvSpPr/>
          <p:nvPr/>
        </p:nvSpPr>
        <p:spPr>
          <a:xfrm>
            <a:off x="2870421" y="954158"/>
            <a:ext cx="6273579" cy="5519973"/>
          </a:xfrm>
          <a:prstGeom prst="rect">
            <a:avLst/>
          </a:prstGeom>
        </p:spPr>
        <p:txBody>
          <a:bodyPr wrap="square">
            <a:spAutoFit/>
          </a:bodyPr>
          <a:lstStyle/>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the lay of the land </a:t>
            </a:r>
            <a:r>
              <a:rPr lang="en-US" dirty="0">
                <a:latin typeface="Arial" panose="020B0604020202020204" pitchFamily="34" charset="0"/>
                <a:ea typeface="Times New Roman" panose="02020603050405020304" pitchFamily="18" charset="0"/>
                <a:cs typeface="Times New Roman" panose="02020603050405020304" pitchFamily="18" charset="0"/>
              </a:rPr>
              <a:t>the way a situation seems at a particular time. The British phrase is the lie of the land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tooltip="lookout"/>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tooltip="lookout"/>
              </a:rPr>
              <a:t>lookout </a:t>
            </a:r>
            <a:r>
              <a:rPr lang="en-US" dirty="0">
                <a:latin typeface="Arial" panose="020B0604020202020204" pitchFamily="34" charset="0"/>
                <a:ea typeface="Times New Roman" panose="02020603050405020304" pitchFamily="18" charset="0"/>
                <a:cs typeface="Times New Roman" panose="02020603050405020304" pitchFamily="18" charset="0"/>
              </a:rPr>
              <a:t>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3" tooltip="place"/>
              </a:rPr>
              <a:t>place</a:t>
            </a:r>
            <a:r>
              <a:rPr lang="en-US" dirty="0">
                <a:latin typeface="Arial" panose="020B0604020202020204" pitchFamily="34" charset="0"/>
                <a:ea typeface="Times New Roman" panose="02020603050405020304" pitchFamily="18" charset="0"/>
                <a:cs typeface="Times New Roman" panose="02020603050405020304" pitchFamily="18" charset="0"/>
              </a:rPr>
              <a:t> that is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tooltip="suitable"/>
              </a:rPr>
              <a:t>suitable</a:t>
            </a:r>
            <a:r>
              <a:rPr lang="en-US" dirty="0">
                <a:latin typeface="Arial" panose="020B0604020202020204" pitchFamily="34" charset="0"/>
                <a:ea typeface="Times New Roman" panose="02020603050405020304" pitchFamily="18" charset="0"/>
                <a:cs typeface="Times New Roman" panose="02020603050405020304" pitchFamily="18" charset="0"/>
              </a:rPr>
              <a:t> for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tooltip="watching"/>
              </a:rPr>
              <a:t>watching</a:t>
            </a:r>
            <a:r>
              <a:rPr lang="en-US" dirty="0">
                <a:latin typeface="Arial" panose="020B0604020202020204" pitchFamily="34" charset="0"/>
                <a:ea typeface="Times New Roman" panose="02020603050405020304" pitchFamily="18" charset="0"/>
                <a:cs typeface="Times New Roman" panose="02020603050405020304" pitchFamily="18" charset="0"/>
              </a:rPr>
              <a:t> whether someone or something is coming,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tooltip="especially"/>
              </a:rPr>
              <a:t>especially</a:t>
            </a:r>
            <a:r>
              <a:rPr lang="en-US" dirty="0">
                <a:latin typeface="Arial" panose="020B0604020202020204" pitchFamily="34" charset="0"/>
                <a:ea typeface="Times New Roman" panose="02020603050405020304" pitchFamily="18" charset="0"/>
                <a:cs typeface="Times New Roman" panose="02020603050405020304" pitchFamily="18" charset="0"/>
              </a:rPr>
              <a:t> in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7" tooltip="dangerous"/>
              </a:rPr>
              <a:t>dangerous</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8" tooltip="situation"/>
              </a:rPr>
              <a:t>situation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9" tooltip="the middle distance"/>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9" tooltip="the middle distance"/>
              </a:rPr>
              <a:t>the middle distance </a:t>
            </a:r>
            <a:r>
              <a:rPr lang="en-US" dirty="0">
                <a:latin typeface="Arial" panose="020B0604020202020204" pitchFamily="34" charset="0"/>
                <a:ea typeface="Times New Roman" panose="02020603050405020304" pitchFamily="18" charset="0"/>
                <a:cs typeface="Times New Roman" panose="02020603050405020304" pitchFamily="18" charset="0"/>
              </a:rPr>
              <a:t>the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0" tooltip="area"/>
              </a:rPr>
              <a:t>area</a:t>
            </a:r>
            <a:r>
              <a:rPr lang="en-US" dirty="0">
                <a:latin typeface="Arial" panose="020B0604020202020204" pitchFamily="34" charset="0"/>
                <a:ea typeface="Times New Roman" panose="02020603050405020304" pitchFamily="18" charset="0"/>
                <a:cs typeface="Times New Roman" panose="02020603050405020304" pitchFamily="18" charset="0"/>
              </a:rPr>
              <a:t> in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1" tooltip="view"/>
              </a:rPr>
              <a:t>view</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2" tooltip="photograph"/>
              </a:rPr>
              <a:t>photograph</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3" tooltip="painting"/>
              </a:rPr>
              <a:t>painting</a:t>
            </a:r>
            <a:r>
              <a:rPr lang="en-US" dirty="0">
                <a:latin typeface="Arial" panose="020B0604020202020204" pitchFamily="34" charset="0"/>
                <a:ea typeface="Times New Roman" panose="02020603050405020304" pitchFamily="18" charset="0"/>
                <a:cs typeface="Times New Roman" panose="02020603050405020304" pitchFamily="18" charset="0"/>
              </a:rPr>
              <a:t>, etc. that is between the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0" tooltip="area"/>
              </a:rPr>
              <a:t>area</a:t>
            </a:r>
            <a:r>
              <a:rPr lang="en-US" dirty="0">
                <a:latin typeface="Arial" panose="020B0604020202020204" pitchFamily="34" charset="0"/>
                <a:ea typeface="Times New Roman" panose="02020603050405020304" pitchFamily="18" charset="0"/>
                <a:cs typeface="Times New Roman" panose="02020603050405020304" pitchFamily="18" charset="0"/>
              </a:rPr>
              <a:t> nearest to you and the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0" tooltip="area"/>
              </a:rPr>
              <a:t>area</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4" tooltip="farthest"/>
              </a:rPr>
              <a:t>farthest</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5" tooltip="away"/>
              </a:rPr>
              <a:t>away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6" tooltip="outlook"/>
              </a:rPr>
              <a:t>outlook </a:t>
            </a:r>
            <a:r>
              <a:rPr lang="en-US" sz="1600" cap="small" dirty="0">
                <a:solidFill>
                  <a:srgbClr val="999999"/>
                </a:solidFill>
                <a:latin typeface="Arial" panose="020B0604020202020204" pitchFamily="34" charset="0"/>
                <a:ea typeface="Times New Roman" panose="02020603050405020304" pitchFamily="18" charset="0"/>
                <a:cs typeface="Times New Roman" panose="02020603050405020304" pitchFamily="18" charset="0"/>
              </a:rPr>
              <a:t>l</a:t>
            </a:r>
            <a:r>
              <a:rPr lang="en-US" dirty="0">
                <a:latin typeface="Arial" panose="020B0604020202020204" pitchFamily="34" charset="0"/>
                <a:ea typeface="Times New Roman" panose="02020603050405020304" pitchFamily="18" charset="0"/>
                <a:cs typeface="Times New Roman" panose="02020603050405020304" pitchFamily="18" charset="0"/>
              </a:rPr>
              <a:t> the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1" tooltip="view"/>
              </a:rPr>
              <a:t>view</a:t>
            </a:r>
            <a:r>
              <a:rPr lang="en-US" dirty="0">
                <a:latin typeface="Arial" panose="020B0604020202020204" pitchFamily="34" charset="0"/>
                <a:ea typeface="Times New Roman" panose="02020603050405020304" pitchFamily="18" charset="0"/>
                <a:cs typeface="Times New Roman" panose="02020603050405020304" pitchFamily="18" charset="0"/>
              </a:rPr>
              <a:t> from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7" tooltip="particular"/>
              </a:rPr>
              <a:t>particular</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3" tooltip="place"/>
              </a:rPr>
              <a:t>place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2800" b="1" u="sng" dirty="0">
              <a:solidFill>
                <a:srgbClr val="0000FF"/>
              </a:solidFill>
              <a:latin typeface="Arial" panose="020B0604020202020204" pitchFamily="34" charset="0"/>
              <a:ea typeface="Times New Roman" panose="02020603050405020304" pitchFamily="18" charset="0"/>
              <a:hlinkClick r:id="rId18" tooltip="overlook"/>
            </a:endParaRPr>
          </a:p>
          <a:p>
            <a:r>
              <a:rPr lang="en-US" sz="2800" b="1" u="sng" dirty="0">
                <a:solidFill>
                  <a:srgbClr val="0000FF"/>
                </a:solidFill>
                <a:latin typeface="Arial" panose="020B0604020202020204" pitchFamily="34" charset="0"/>
                <a:ea typeface="Times New Roman" panose="02020603050405020304" pitchFamily="18" charset="0"/>
                <a:hlinkClick r:id="rId18" tooltip="overlook"/>
              </a:rPr>
              <a:t>overlook </a:t>
            </a:r>
            <a:r>
              <a:rPr lang="en-US" dirty="0">
                <a:latin typeface="Arial" panose="020B0604020202020204" pitchFamily="34" charset="0"/>
                <a:ea typeface="Times New Roman" panose="02020603050405020304" pitchFamily="18" charset="0"/>
              </a:rPr>
              <a:t>to have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1" tooltip="view"/>
              </a:rPr>
              <a:t>view</a:t>
            </a:r>
            <a:r>
              <a:rPr lang="en-US" dirty="0">
                <a:latin typeface="Arial" panose="020B0604020202020204" pitchFamily="34" charset="0"/>
                <a:ea typeface="Times New Roman" panose="02020603050405020304" pitchFamily="18" charset="0"/>
              </a:rPr>
              <a:t> of something from above</a:t>
            </a:r>
            <a:endParaRPr lang="en-US" dirty="0"/>
          </a:p>
        </p:txBody>
      </p:sp>
    </p:spTree>
    <p:extLst>
      <p:ext uri="{BB962C8B-B14F-4D97-AF65-F5344CB8AC3E}">
        <p14:creationId xmlns:p14="http://schemas.microsoft.com/office/powerpoint/2010/main" val="2991816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B1A8F34-BBD7-48FA-85D7-C6659D5AD3FC}"/>
              </a:ext>
            </a:extLst>
          </p:cNvPr>
          <p:cNvSpPr>
            <a:spLocks noGrp="1"/>
          </p:cNvSpPr>
          <p:nvPr>
            <p:ph type="pic" sz="quarter" idx="10"/>
          </p:nvPr>
        </p:nvSpPr>
        <p:spPr/>
      </p:sp>
      <p:sp>
        <p:nvSpPr>
          <p:cNvPr id="3" name="Text Placeholder 2">
            <a:extLst>
              <a:ext uri="{FF2B5EF4-FFF2-40B4-BE49-F238E27FC236}">
                <a16:creationId xmlns:a16="http://schemas.microsoft.com/office/drawing/2014/main" id="{77187160-F5D0-4BFE-9974-A285BC61F5C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15BBEC4-30A2-4A51-962F-D63156403837}"/>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DC1270E9-45D3-40C9-9141-4121F4DB1365}"/>
              </a:ext>
            </a:extLst>
          </p:cNvPr>
          <p:cNvSpPr>
            <a:spLocks noGrp="1"/>
          </p:cNvSpPr>
          <p:nvPr>
            <p:ph type="body" sz="quarter" idx="13"/>
          </p:nvPr>
        </p:nvSpPr>
        <p:spPr/>
        <p:txBody>
          <a:bodyPr/>
          <a:lstStyle/>
          <a:p>
            <a:endParaRPr lang="en-US"/>
          </a:p>
        </p:txBody>
      </p:sp>
      <p:sp>
        <p:nvSpPr>
          <p:cNvPr id="6" name="Rectangle 5">
            <a:extLst>
              <a:ext uri="{FF2B5EF4-FFF2-40B4-BE49-F238E27FC236}">
                <a16:creationId xmlns:a16="http://schemas.microsoft.com/office/drawing/2014/main" id="{2CF49C07-7F79-4014-B454-1C5FD784BE9E}"/>
              </a:ext>
            </a:extLst>
          </p:cNvPr>
          <p:cNvSpPr/>
          <p:nvPr/>
        </p:nvSpPr>
        <p:spPr>
          <a:xfrm>
            <a:off x="3069202" y="739472"/>
            <a:ext cx="6074797" cy="5770298"/>
          </a:xfrm>
          <a:prstGeom prst="rect">
            <a:avLst/>
          </a:prstGeom>
        </p:spPr>
        <p:txBody>
          <a:bodyPr wrap="square">
            <a:spAutoFit/>
          </a:bodyPr>
          <a:lstStyle/>
          <a:p>
            <a:pPr>
              <a:lnSpc>
                <a:spcPct val="115000"/>
              </a:lnSpc>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tooltip="-scape"/>
              </a:rPr>
              <a:t>-scape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3" tooltip="used"/>
              </a:rPr>
              <a:t>used</a:t>
            </a:r>
            <a:r>
              <a:rPr lang="en-US" dirty="0">
                <a:latin typeface="Arial" panose="020B0604020202020204" pitchFamily="34" charset="0"/>
                <a:ea typeface="Times New Roman" panose="02020603050405020304" pitchFamily="18" charset="0"/>
                <a:cs typeface="Times New Roman" panose="02020603050405020304" pitchFamily="18" charset="0"/>
              </a:rPr>
              <a:t> with some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tooltip="nouns"/>
              </a:rPr>
              <a:t>nouns</a:t>
            </a:r>
            <a:r>
              <a:rPr lang="en-US" dirty="0">
                <a:latin typeface="Arial" panose="020B0604020202020204" pitchFamily="34" charset="0"/>
                <a:ea typeface="Times New Roman" panose="02020603050405020304" pitchFamily="18" charset="0"/>
                <a:cs typeface="Times New Roman" panose="02020603050405020304" pitchFamily="18" charset="0"/>
              </a:rPr>
              <a:t> to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tooltip="make"/>
              </a:rPr>
              <a:t>make</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tooltip="nouns"/>
              </a:rPr>
              <a:t>nouns</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tooltip="describing"/>
              </a:rPr>
              <a:t>describing</a:t>
            </a:r>
            <a:r>
              <a:rPr lang="en-US" dirty="0">
                <a:latin typeface="Arial" panose="020B0604020202020204" pitchFamily="34" charset="0"/>
                <a:ea typeface="Times New Roman" panose="02020603050405020304" pitchFamily="18" charset="0"/>
                <a:cs typeface="Times New Roman" panose="02020603050405020304" pitchFamily="18" charset="0"/>
              </a:rPr>
              <a:t>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7" tooltip="wide"/>
              </a:rPr>
              <a:t>wide</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8" tooltip="view"/>
              </a:rPr>
              <a:t>view</a:t>
            </a:r>
            <a:r>
              <a:rPr lang="en-US" dirty="0">
                <a:latin typeface="Arial" panose="020B0604020202020204" pitchFamily="34" charset="0"/>
                <a:ea typeface="Times New Roman" panose="02020603050405020304" pitchFamily="18" charset="0"/>
                <a:cs typeface="Times New Roman" panose="02020603050405020304" pitchFamily="18" charset="0"/>
              </a:rPr>
              <a:t> of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9" tooltip="particular"/>
              </a:rPr>
              <a:t>particular</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0" tooltip="type"/>
              </a:rPr>
              <a:t>type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1" tooltip="shot"/>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1" tooltip="shot"/>
              </a:rPr>
              <a:t>Shot </a:t>
            </a:r>
            <a:r>
              <a:rPr lang="en-US" dirty="0">
                <a:latin typeface="Arial" panose="020B0604020202020204" pitchFamily="34" charset="0"/>
                <a:ea typeface="Times New Roman" panose="02020603050405020304" pitchFamily="18" charset="0"/>
                <a:cs typeface="Times New Roman" panose="02020603050405020304" pitchFamily="18" charset="0"/>
              </a:rPr>
              <a:t>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8" tooltip="view"/>
              </a:rPr>
              <a:t>view</a:t>
            </a:r>
            <a:r>
              <a:rPr lang="en-US" dirty="0">
                <a:latin typeface="Arial" panose="020B0604020202020204" pitchFamily="34" charset="0"/>
                <a:ea typeface="Times New Roman" panose="02020603050405020304" pitchFamily="18" charset="0"/>
                <a:cs typeface="Times New Roman" panose="02020603050405020304" pitchFamily="18" charset="0"/>
              </a:rPr>
              <a:t> of something that you have because of the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2" tooltip="position"/>
              </a:rPr>
              <a:t>position</a:t>
            </a:r>
            <a:r>
              <a:rPr lang="en-US" dirty="0">
                <a:latin typeface="Arial" panose="020B0604020202020204" pitchFamily="34" charset="0"/>
                <a:ea typeface="Times New Roman" panose="02020603050405020304" pitchFamily="18" charset="0"/>
                <a:cs typeface="Times New Roman" panose="02020603050405020304" pitchFamily="18" charset="0"/>
              </a:rPr>
              <a:t> of the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3" tooltip="camera"/>
              </a:rPr>
              <a:t>camera</a:t>
            </a:r>
            <a:r>
              <a:rPr lang="en-US" dirty="0">
                <a:latin typeface="Arial" panose="020B0604020202020204" pitchFamily="34" charset="0"/>
                <a:ea typeface="Times New Roman" panose="02020603050405020304" pitchFamily="18" charset="0"/>
                <a:cs typeface="Times New Roman" panose="02020603050405020304" pitchFamily="18" charset="0"/>
              </a:rPr>
              <a:t> in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4" tooltip="movies"/>
              </a:rPr>
              <a:t>movies</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5" tooltip="television"/>
              </a:rPr>
              <a:t>television</a:t>
            </a:r>
            <a:r>
              <a:rPr lang="en-US" dirty="0">
                <a:latin typeface="Arial" panose="020B0604020202020204" pitchFamily="34" charset="0"/>
                <a:ea typeface="Times New Roman" panose="02020603050405020304" pitchFamily="18" charset="0"/>
                <a:cs typeface="Times New Roman" panose="02020603050405020304" pitchFamily="18" charset="0"/>
              </a:rPr>
              <a:t>, or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6" tooltip="photographs"/>
              </a:rPr>
              <a:t>photographs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7" tooltip="townscape"/>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7" tooltip="townscape"/>
              </a:rPr>
              <a:t>Townscape </a:t>
            </a:r>
            <a:r>
              <a:rPr lang="en-US" dirty="0">
                <a:latin typeface="Arial" panose="020B0604020202020204" pitchFamily="34" charset="0"/>
                <a:ea typeface="Times New Roman" panose="02020603050405020304" pitchFamily="18" charset="0"/>
                <a:cs typeface="Times New Roman" panose="02020603050405020304" pitchFamily="18" charset="0"/>
              </a:rPr>
              <a:t>the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8" tooltip="appearance"/>
              </a:rPr>
              <a:t>appearance</a:t>
            </a:r>
            <a:r>
              <a:rPr lang="en-US" dirty="0">
                <a:latin typeface="Arial" panose="020B0604020202020204" pitchFamily="34" charset="0"/>
                <a:ea typeface="Times New Roman" panose="02020603050405020304" pitchFamily="18" charset="0"/>
                <a:cs typeface="Times New Roman" panose="02020603050405020304" pitchFamily="18" charset="0"/>
              </a:rPr>
              <a:t> of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9" tooltip="particular"/>
              </a:rPr>
              <a:t>particular</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9" tooltip="town"/>
              </a:rPr>
              <a:t>town</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0" tooltip="especially"/>
              </a:rPr>
              <a:t>especially</a:t>
            </a:r>
            <a:r>
              <a:rPr lang="en-US" dirty="0">
                <a:latin typeface="Arial" panose="020B0604020202020204" pitchFamily="34" charset="0"/>
                <a:ea typeface="Times New Roman" panose="02020603050405020304" pitchFamily="18" charset="0"/>
                <a:cs typeface="Times New Roman" panose="02020603050405020304" pitchFamily="18" charset="0"/>
              </a:rPr>
              <a:t> as it is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1" tooltip="shown"/>
              </a:rPr>
              <a:t>shown</a:t>
            </a:r>
            <a:r>
              <a:rPr lang="en-US" dirty="0">
                <a:latin typeface="Arial" panose="020B0604020202020204" pitchFamily="34" charset="0"/>
                <a:ea typeface="Times New Roman" panose="02020603050405020304" pitchFamily="18" charset="0"/>
                <a:cs typeface="Times New Roman" panose="02020603050405020304" pitchFamily="18" charset="0"/>
              </a:rPr>
              <a:t> in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2" tooltip="picture"/>
              </a:rPr>
              <a:t>picture</a:t>
            </a:r>
            <a:r>
              <a:rPr lang="en-US" dirty="0">
                <a:latin typeface="Arial" panose="020B0604020202020204" pitchFamily="34" charset="0"/>
                <a:ea typeface="Times New Roman" panose="02020603050405020304" pitchFamily="18" charset="0"/>
                <a:cs typeface="Times New Roman" panose="02020603050405020304" pitchFamily="18" charset="0"/>
              </a:rPr>
              <a:t> or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6" tooltip="photograph"/>
              </a:rPr>
              <a:t>photograph</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3" tooltip="vantage point"/>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3" tooltip="vantage point"/>
              </a:rPr>
              <a:t>vantage point </a:t>
            </a:r>
            <a:r>
              <a:rPr lang="en-US" dirty="0">
                <a:latin typeface="Arial" panose="020B0604020202020204" pitchFamily="34" charset="0"/>
                <a:ea typeface="Times New Roman" panose="02020603050405020304" pitchFamily="18" charset="0"/>
                <a:cs typeface="Times New Roman" panose="02020603050405020304" pitchFamily="18" charset="0"/>
              </a:rPr>
              <a:t>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2" tooltip="position"/>
              </a:rPr>
              <a:t>position</a:t>
            </a:r>
            <a:r>
              <a:rPr lang="en-US" dirty="0">
                <a:latin typeface="Arial" panose="020B0604020202020204" pitchFamily="34" charset="0"/>
                <a:ea typeface="Times New Roman" panose="02020603050405020304" pitchFamily="18" charset="0"/>
                <a:cs typeface="Times New Roman" panose="02020603050405020304" pitchFamily="18" charset="0"/>
              </a:rPr>
              <a:t> from which you can see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4" tooltip="things"/>
              </a:rPr>
              <a:t>things</a:t>
            </a:r>
            <a:r>
              <a:rPr lang="en-US" dirty="0">
                <a:latin typeface="Arial" panose="020B0604020202020204" pitchFamily="34" charset="0"/>
                <a:ea typeface="Times New Roman" panose="02020603050405020304" pitchFamily="18" charset="0"/>
                <a:cs typeface="Times New Roman" panose="02020603050405020304" pitchFamily="18" charset="0"/>
              </a:rPr>
              <a:t> well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018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BB7C4B8-A79B-4780-8CE2-002BD13E4CB0}"/>
              </a:ext>
            </a:extLst>
          </p:cNvPr>
          <p:cNvSpPr>
            <a:spLocks noGrp="1"/>
          </p:cNvSpPr>
          <p:nvPr>
            <p:ph type="pic" sz="quarter" idx="10"/>
          </p:nvPr>
        </p:nvSpPr>
        <p:spPr/>
      </p:sp>
      <p:sp>
        <p:nvSpPr>
          <p:cNvPr id="3" name="Text Placeholder 2">
            <a:extLst>
              <a:ext uri="{FF2B5EF4-FFF2-40B4-BE49-F238E27FC236}">
                <a16:creationId xmlns:a16="http://schemas.microsoft.com/office/drawing/2014/main" id="{F9F026FB-C0DF-4A0F-ADF9-2671A2131407}"/>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7FB4531-89EF-4836-A49E-5C1A7DE0D0D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E195C296-18E4-4CE1-B511-1F3B780A1E73}"/>
              </a:ext>
            </a:extLst>
          </p:cNvPr>
          <p:cNvSpPr>
            <a:spLocks noGrp="1"/>
          </p:cNvSpPr>
          <p:nvPr>
            <p:ph type="body" sz="quarter" idx="13"/>
          </p:nvPr>
        </p:nvSpPr>
        <p:spPr/>
        <p:txBody>
          <a:bodyPr/>
          <a:lstStyle/>
          <a:p>
            <a:endParaRPr lang="en-US"/>
          </a:p>
        </p:txBody>
      </p:sp>
      <p:sp>
        <p:nvSpPr>
          <p:cNvPr id="6" name="Rectangle 5">
            <a:extLst>
              <a:ext uri="{FF2B5EF4-FFF2-40B4-BE49-F238E27FC236}">
                <a16:creationId xmlns:a16="http://schemas.microsoft.com/office/drawing/2014/main" id="{5E3DE995-5BD0-4033-AB59-2AE771B7C47C}"/>
              </a:ext>
            </a:extLst>
          </p:cNvPr>
          <p:cNvSpPr/>
          <p:nvPr/>
        </p:nvSpPr>
        <p:spPr>
          <a:xfrm>
            <a:off x="3196424" y="1860605"/>
            <a:ext cx="5947576" cy="2741776"/>
          </a:xfrm>
          <a:prstGeom prst="rect">
            <a:avLst/>
          </a:prstGeom>
        </p:spPr>
        <p:txBody>
          <a:bodyPr wrap="square">
            <a:spAutoFit/>
          </a:bodyPr>
          <a:lstStyle/>
          <a:p>
            <a:pPr algn="ctr">
              <a:lnSpc>
                <a:spcPct val="115000"/>
              </a:lnSpc>
              <a:spcAft>
                <a:spcPts val="1000"/>
              </a:spcAft>
            </a:pPr>
            <a:r>
              <a:rPr lang="en-US" sz="2400" b="1" dirty="0">
                <a:latin typeface="Trebuchet MS" panose="020B0603020202020204" pitchFamily="34" charset="0"/>
                <a:ea typeface="Calibri" panose="020F0502020204030204" pitchFamily="34" charset="0"/>
                <a:cs typeface="Times New Roman" panose="02020603050405020304" pitchFamily="18" charset="0"/>
              </a:rPr>
              <a:t>YOU CAN NOT LIMIT ME.                           I AM READY TO GIVE YOU A NEW VIEW,    A DIFFERENT PERSPECTIVE.                                 COME UP HIGHER…                                            IT IS A NEW VANTAGE POINT.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b="1" dirty="0">
                <a:latin typeface="Trebuchet MS" panose="020B0603020202020204" pitchFamily="34" charset="0"/>
                <a:ea typeface="Calibri" panose="020F0502020204030204" pitchFamily="34" charset="0"/>
                <a:cs typeface="Times New Roman" panose="02020603050405020304" pitchFamily="18" charset="0"/>
              </a:rPr>
              <a:t>THE VANTAGE WITH THE ADVANTAGE…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109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081F230-AD7B-432C-8224-326F5C0B8B3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59647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CA2C7D-702E-4636-B760-6528DA351663}"/>
              </a:ext>
            </a:extLst>
          </p:cNvPr>
          <p:cNvSpPr>
            <a:spLocks noGrp="1"/>
          </p:cNvSpPr>
          <p:nvPr>
            <p:ph type="body" sz="quarter" idx="11"/>
          </p:nvPr>
        </p:nvSpPr>
        <p:spPr/>
        <p:txBody>
          <a:bodyPr/>
          <a:lstStyle/>
          <a:p>
            <a:r>
              <a:rPr lang="en-US" dirty="0"/>
              <a:t>COME UP HIGHER…</a:t>
            </a:r>
          </a:p>
        </p:txBody>
      </p:sp>
      <p:sp>
        <p:nvSpPr>
          <p:cNvPr id="4" name="Text Placeholder 3">
            <a:extLst>
              <a:ext uri="{FF2B5EF4-FFF2-40B4-BE49-F238E27FC236}">
                <a16:creationId xmlns:a16="http://schemas.microsoft.com/office/drawing/2014/main" id="{7677467E-38EE-4147-92FF-62D8DFE15E59}"/>
              </a:ext>
            </a:extLst>
          </p:cNvPr>
          <p:cNvSpPr>
            <a:spLocks noGrp="1"/>
          </p:cNvSpPr>
          <p:nvPr>
            <p:ph type="body" sz="quarter" idx="12"/>
          </p:nvPr>
        </p:nvSpPr>
        <p:spPr>
          <a:xfrm>
            <a:off x="1017767" y="4285752"/>
            <a:ext cx="10411706" cy="803243"/>
          </a:xfrm>
        </p:spPr>
        <p:txBody>
          <a:bodyPr/>
          <a:lstStyle/>
          <a:p>
            <a:r>
              <a:rPr lang="en-US" b="1" dirty="0"/>
              <a:t>I LOOKED AND BEHOLD, A DOOR STANDING OPEN</a:t>
            </a:r>
          </a:p>
        </p:txBody>
      </p:sp>
      <p:sp>
        <p:nvSpPr>
          <p:cNvPr id="5" name="Text Placeholder 4">
            <a:extLst>
              <a:ext uri="{FF2B5EF4-FFF2-40B4-BE49-F238E27FC236}">
                <a16:creationId xmlns:a16="http://schemas.microsoft.com/office/drawing/2014/main" id="{7D4A9AB8-30BF-4917-A8C0-1BD754E17CDD}"/>
              </a:ext>
            </a:extLst>
          </p:cNvPr>
          <p:cNvSpPr>
            <a:spLocks noGrp="1"/>
          </p:cNvSpPr>
          <p:nvPr>
            <p:ph type="body" sz="quarter" idx="13"/>
          </p:nvPr>
        </p:nvSpPr>
        <p:spPr>
          <a:xfrm>
            <a:off x="727605" y="5242485"/>
            <a:ext cx="8940802" cy="803243"/>
          </a:xfrm>
        </p:spPr>
        <p:txBody>
          <a:bodyPr/>
          <a:lstStyle/>
          <a:p>
            <a:r>
              <a:rPr lang="en-US" b="1" dirty="0"/>
              <a:t>…I HEARD, LIKE A WAR-TRUMPET…COME UP HERE…</a:t>
            </a:r>
          </a:p>
        </p:txBody>
      </p:sp>
      <p:pic>
        <p:nvPicPr>
          <p:cNvPr id="6" name="Picture Placeholder 5" descr="A cloud filled sky&#10;&#10;Description generated with very high confidence">
            <a:extLst>
              <a:ext uri="{FF2B5EF4-FFF2-40B4-BE49-F238E27FC236}">
                <a16:creationId xmlns:a16="http://schemas.microsoft.com/office/drawing/2014/main" id="{BECD6F57-EE16-44CD-BDAB-3E15A6D4AF3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7923" b="27923"/>
          <a:stretch/>
        </p:blipFill>
        <p:spPr>
          <a:prstGeom prst="rect">
            <a:avLst/>
          </a:prstGeom>
        </p:spPr>
      </p:pic>
      <p:pic>
        <p:nvPicPr>
          <p:cNvPr id="7" name="Picture 6">
            <a:extLst>
              <a:ext uri="{FF2B5EF4-FFF2-40B4-BE49-F238E27FC236}">
                <a16:creationId xmlns:a16="http://schemas.microsoft.com/office/drawing/2014/main" id="{7DC586E0-3242-4D78-974E-82D767ACE2FD}"/>
              </a:ext>
            </a:extLst>
          </p:cNvPr>
          <p:cNvPicPr>
            <a:picLocks noChangeAspect="1"/>
          </p:cNvPicPr>
          <p:nvPr/>
        </p:nvPicPr>
        <p:blipFill rotWithShape="1">
          <a:blip r:embed="rId3">
            <a:extLst>
              <a:ext uri="{28A0092B-C50C-407E-A947-70E740481C1C}">
                <a14:useLocalDpi xmlns:a14="http://schemas.microsoft.com/office/drawing/2010/main" val="0"/>
              </a:ext>
            </a:extLst>
          </a:blip>
          <a:srcRect t="18416" r="-3" b="18244"/>
          <a:stretch/>
        </p:blipFill>
        <p:spPr>
          <a:xfrm>
            <a:off x="8558153" y="2983507"/>
            <a:ext cx="3615243" cy="3053086"/>
          </a:xfrm>
          <a:prstGeom prst="rect">
            <a:avLst/>
          </a:prstGeom>
        </p:spPr>
      </p:pic>
    </p:spTree>
    <p:extLst>
      <p:ext uri="{BB962C8B-B14F-4D97-AF65-F5344CB8AC3E}">
        <p14:creationId xmlns:p14="http://schemas.microsoft.com/office/powerpoint/2010/main" val="206398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ud filled sky&#10;&#10;Description generated with very high confidence">
            <a:extLst>
              <a:ext uri="{FF2B5EF4-FFF2-40B4-BE49-F238E27FC236}">
                <a16:creationId xmlns:a16="http://schemas.microsoft.com/office/drawing/2014/main" id="{60D468D9-BF5E-4411-B5AD-11A5E4F9446F}"/>
              </a:ext>
            </a:extLst>
          </p:cNvPr>
          <p:cNvPicPr>
            <a:picLocks noChangeAspect="1"/>
          </p:cNvPicPr>
          <p:nvPr/>
        </p:nvPicPr>
        <p:blipFill rotWithShape="1">
          <a:blip r:embed="rId2">
            <a:extLst>
              <a:ext uri="{28A0092B-C50C-407E-A947-70E740481C1C}">
                <a14:useLocalDpi xmlns:a14="http://schemas.microsoft.com/office/drawing/2010/main" val="0"/>
              </a:ext>
            </a:extLst>
          </a:blip>
          <a:srcRect l="17997" r="5192" b="1"/>
          <a:stretch/>
        </p:blipFill>
        <p:spPr>
          <a:xfrm>
            <a:off x="317635" y="321733"/>
            <a:ext cx="4151681" cy="3026834"/>
          </a:xfrm>
          <a:prstGeom prst="rect">
            <a:avLst/>
          </a:prstGeom>
        </p:spPr>
      </p:pic>
      <p:pic>
        <p:nvPicPr>
          <p:cNvPr id="5" name="Content Placeholder 4" descr="A cloud in a blue sky&#10;&#10;Description generated with high confidence">
            <a:extLst>
              <a:ext uri="{FF2B5EF4-FFF2-40B4-BE49-F238E27FC236}">
                <a16:creationId xmlns:a16="http://schemas.microsoft.com/office/drawing/2014/main" id="{C1F2E79B-93F3-49B4-B5D5-FB0451E3124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409" r="32796"/>
          <a:stretch/>
        </p:blipFill>
        <p:spPr>
          <a:xfrm>
            <a:off x="4638955" y="321733"/>
            <a:ext cx="3539976" cy="2985818"/>
          </a:xfrm>
          <a:prstGeom prst="rect">
            <a:avLst/>
          </a:prstGeom>
        </p:spPr>
      </p:pic>
      <p:pic>
        <p:nvPicPr>
          <p:cNvPr id="11" name="Picture 10">
            <a:extLst>
              <a:ext uri="{FF2B5EF4-FFF2-40B4-BE49-F238E27FC236}">
                <a16:creationId xmlns:a16="http://schemas.microsoft.com/office/drawing/2014/main" id="{A17F6989-E6F9-47EB-AE73-D257FB0D571F}"/>
              </a:ext>
            </a:extLst>
          </p:cNvPr>
          <p:cNvPicPr>
            <a:picLocks noChangeAspect="1"/>
          </p:cNvPicPr>
          <p:nvPr/>
        </p:nvPicPr>
        <p:blipFill rotWithShape="1">
          <a:blip r:embed="rId4">
            <a:extLst>
              <a:ext uri="{28A0092B-C50C-407E-A947-70E740481C1C}">
                <a14:useLocalDpi xmlns:a14="http://schemas.microsoft.com/office/drawing/2010/main" val="0"/>
              </a:ext>
            </a:extLst>
          </a:blip>
          <a:srcRect t="18416" r="-3" b="18244"/>
          <a:stretch/>
        </p:blipFill>
        <p:spPr>
          <a:xfrm>
            <a:off x="8348570" y="321734"/>
            <a:ext cx="3535590" cy="2985818"/>
          </a:xfrm>
          <a:prstGeom prst="rect">
            <a:avLst/>
          </a:prstGeom>
        </p:spPr>
      </p:pic>
      <p:pic>
        <p:nvPicPr>
          <p:cNvPr id="9" name="Picture 8">
            <a:extLst>
              <a:ext uri="{FF2B5EF4-FFF2-40B4-BE49-F238E27FC236}">
                <a16:creationId xmlns:a16="http://schemas.microsoft.com/office/drawing/2014/main" id="{4E1748DD-9839-4E60-82DD-BDCFF0492591}"/>
              </a:ext>
            </a:extLst>
          </p:cNvPr>
          <p:cNvPicPr>
            <a:picLocks noChangeAspect="1"/>
          </p:cNvPicPr>
          <p:nvPr/>
        </p:nvPicPr>
        <p:blipFill rotWithShape="1">
          <a:blip r:embed="rId5">
            <a:extLst>
              <a:ext uri="{28A0092B-C50C-407E-A947-70E740481C1C}">
                <a14:useLocalDpi xmlns:a14="http://schemas.microsoft.com/office/drawing/2010/main" val="0"/>
              </a:ext>
            </a:extLst>
          </a:blip>
          <a:srcRect l="9561" r="3844"/>
          <a:stretch/>
        </p:blipFill>
        <p:spPr>
          <a:xfrm>
            <a:off x="317635" y="3509433"/>
            <a:ext cx="4160452" cy="3026833"/>
          </a:xfrm>
          <a:prstGeom prst="rect">
            <a:avLst/>
          </a:prstGeom>
        </p:spPr>
      </p:pic>
      <p:sp>
        <p:nvSpPr>
          <p:cNvPr id="2" name="Title 1">
            <a:extLst>
              <a:ext uri="{FF2B5EF4-FFF2-40B4-BE49-F238E27FC236}">
                <a16:creationId xmlns:a16="http://schemas.microsoft.com/office/drawing/2014/main" id="{44D17446-B6C7-4435-A817-9A895D4F6E7C}"/>
              </a:ext>
            </a:extLst>
          </p:cNvPr>
          <p:cNvSpPr>
            <a:spLocks noGrp="1"/>
          </p:cNvSpPr>
          <p:nvPr>
            <p:ph type="title"/>
          </p:nvPr>
        </p:nvSpPr>
        <p:spPr>
          <a:xfrm>
            <a:off x="5176299" y="4023359"/>
            <a:ext cx="6432605" cy="2162755"/>
          </a:xfrm>
          <a:solidFill>
            <a:schemeClr val="accent1"/>
          </a:solidFill>
          <a:ln>
            <a:solidFill>
              <a:schemeClr val="accent1">
                <a:lumMod val="75000"/>
              </a:schemeClr>
            </a:solidFill>
          </a:ln>
        </p:spPr>
        <p:txBody>
          <a:bodyPr vert="horz" lIns="91440" tIns="45720" rIns="91440" bIns="45720" rtlCol="0" anchor="b">
            <a:normAutofit/>
          </a:bodyPr>
          <a:lstStyle/>
          <a:p>
            <a:r>
              <a:rPr lang="en-US" dirty="0">
                <a:solidFill>
                  <a:srgbClr val="C00000"/>
                </a:solidFill>
                <a:latin typeface="AR JULIAN" panose="02000000000000000000" pitchFamily="2" charset="0"/>
              </a:rPr>
              <a:t>COME UP HIGHER…     I LOOKED… I HEARD…  I SAW A DOOR…</a:t>
            </a:r>
            <a:endParaRPr lang="en-US" kern="1200" dirty="0">
              <a:solidFill>
                <a:srgbClr val="C00000"/>
              </a:solidFill>
              <a:latin typeface="AR JULIAN" panose="02000000000000000000" pitchFamily="2" charset="0"/>
            </a:endParaRPr>
          </a:p>
        </p:txBody>
      </p:sp>
    </p:spTree>
    <p:extLst>
      <p:ext uri="{BB962C8B-B14F-4D97-AF65-F5344CB8AC3E}">
        <p14:creationId xmlns:p14="http://schemas.microsoft.com/office/powerpoint/2010/main" val="2093275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 up of clouds in the sky&#10;&#10;Description generated with high confidence">
            <a:extLst>
              <a:ext uri="{FF2B5EF4-FFF2-40B4-BE49-F238E27FC236}">
                <a16:creationId xmlns:a16="http://schemas.microsoft.com/office/drawing/2014/main" id="{C784D0DD-F144-44C0-B8EE-C014AE930D4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611" b="5611"/>
          <a:stretch>
            <a:fillRect/>
          </a:stretch>
        </p:blipFill>
        <p:spPr/>
      </p:pic>
      <p:sp>
        <p:nvSpPr>
          <p:cNvPr id="3" name="Text Placeholder 2">
            <a:extLst>
              <a:ext uri="{FF2B5EF4-FFF2-40B4-BE49-F238E27FC236}">
                <a16:creationId xmlns:a16="http://schemas.microsoft.com/office/drawing/2014/main" id="{647B8473-C004-4D06-AD16-F5E3EDF022F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AD12720-A50E-4A59-863F-27DE85596D4C}"/>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AAE5C83B-0FF9-498E-A6D6-9DC5A553AF55}"/>
              </a:ext>
            </a:extLst>
          </p:cNvPr>
          <p:cNvSpPr>
            <a:spLocks noGrp="1"/>
          </p:cNvSpPr>
          <p:nvPr>
            <p:ph type="body" sz="quarter" idx="13"/>
          </p:nvPr>
        </p:nvSpPr>
        <p:spPr/>
        <p:txBody>
          <a:bodyPr/>
          <a:lstStyle/>
          <a:p>
            <a:endParaRPr lang="en-US"/>
          </a:p>
        </p:txBody>
      </p:sp>
      <p:sp>
        <p:nvSpPr>
          <p:cNvPr id="6" name="Rectangle 5">
            <a:extLst>
              <a:ext uri="{FF2B5EF4-FFF2-40B4-BE49-F238E27FC236}">
                <a16:creationId xmlns:a16="http://schemas.microsoft.com/office/drawing/2014/main" id="{8A38168B-6842-46FE-A69D-A180071C1C26}"/>
              </a:ext>
            </a:extLst>
          </p:cNvPr>
          <p:cNvSpPr/>
          <p:nvPr/>
        </p:nvSpPr>
        <p:spPr>
          <a:xfrm>
            <a:off x="1645921" y="3665551"/>
            <a:ext cx="8881606" cy="2188804"/>
          </a:xfrm>
          <a:prstGeom prst="rect">
            <a:avLst/>
          </a:prstGeom>
        </p:spPr>
        <p:txBody>
          <a:bodyPr wrap="square">
            <a:spAutoFit/>
          </a:bodyPr>
          <a:lstStyle/>
          <a:p>
            <a:pPr>
              <a:lnSpc>
                <a:spcPct val="115000"/>
              </a:lnSpc>
              <a:spcAft>
                <a:spcPts val="1000"/>
              </a:spcAft>
            </a:pPr>
            <a:r>
              <a:rPr lang="en-US" sz="2400" b="1" u="sng" dirty="0">
                <a:latin typeface="Trebuchet MS" panose="020B0603020202020204" pitchFamily="34" charset="0"/>
                <a:ea typeface="Calibri" panose="020F0502020204030204" pitchFamily="34" charset="0"/>
                <a:cs typeface="Times New Roman" panose="02020603050405020304" pitchFamily="18" charset="0"/>
              </a:rPr>
              <a:t>Revelation 4:1</a:t>
            </a:r>
            <a:r>
              <a:rPr lang="en-US" sz="2400" dirty="0">
                <a:latin typeface="Trebuchet MS" panose="020B0603020202020204" pitchFamily="34" charset="0"/>
                <a:ea typeface="Calibri" panose="020F0502020204030204" pitchFamily="34" charset="0"/>
                <a:cs typeface="Times New Roman" panose="02020603050405020304" pitchFamily="18" charset="0"/>
              </a:rPr>
              <a:t> After this I looked, and behold, a door standing open in heaven! And the first voice which I had heard, like </a:t>
            </a:r>
            <a:r>
              <a:rPr lang="en-US" sz="2400" i="1" dirty="0">
                <a:latin typeface="Trebuchet MS" panose="020B0603020202020204" pitchFamily="34" charset="0"/>
                <a:ea typeface="Calibri" panose="020F0502020204030204" pitchFamily="34" charset="0"/>
                <a:cs typeface="Times New Roman" panose="02020603050405020304" pitchFamily="18" charset="0"/>
              </a:rPr>
              <a:t>the sound</a:t>
            </a:r>
            <a:r>
              <a:rPr lang="en-US" sz="2400" dirty="0">
                <a:latin typeface="Trebuchet MS" panose="020B0603020202020204" pitchFamily="34" charset="0"/>
                <a:ea typeface="Calibri" panose="020F0502020204030204" pitchFamily="34" charset="0"/>
                <a:cs typeface="Times New Roman" panose="02020603050405020304" pitchFamily="18" charset="0"/>
              </a:rPr>
              <a:t> of a [war] trumpet speaking with me, said, “Come up here, and I will show you what must take place after these things.”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8164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logo&#10;&#10;Description generated with high confidence">
            <a:extLst>
              <a:ext uri="{FF2B5EF4-FFF2-40B4-BE49-F238E27FC236}">
                <a16:creationId xmlns:a16="http://schemas.microsoft.com/office/drawing/2014/main" id="{61FE409F-5739-4B37-AAF0-28FCD20EC8A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901" b="27901"/>
          <a:stretch>
            <a:fillRect/>
          </a:stretch>
        </p:blipFill>
        <p:spPr/>
      </p:pic>
      <p:sp>
        <p:nvSpPr>
          <p:cNvPr id="3" name="Text Placeholder 2">
            <a:extLst>
              <a:ext uri="{FF2B5EF4-FFF2-40B4-BE49-F238E27FC236}">
                <a16:creationId xmlns:a16="http://schemas.microsoft.com/office/drawing/2014/main" id="{694290CD-BFE0-4692-BE25-ACD21AEE35E5}"/>
              </a:ext>
            </a:extLst>
          </p:cNvPr>
          <p:cNvSpPr>
            <a:spLocks noGrp="1"/>
          </p:cNvSpPr>
          <p:nvPr>
            <p:ph type="body" sz="quarter" idx="11"/>
          </p:nvPr>
        </p:nvSpPr>
        <p:spPr>
          <a:xfrm>
            <a:off x="727605" y="3399680"/>
            <a:ext cx="7382725" cy="732583"/>
          </a:xfrm>
        </p:spPr>
        <p:txBody>
          <a:bodyPr/>
          <a:lstStyle/>
          <a:p>
            <a:endParaRPr lang="en-US" dirty="0"/>
          </a:p>
        </p:txBody>
      </p:sp>
      <p:sp>
        <p:nvSpPr>
          <p:cNvPr id="4" name="Text Placeholder 3">
            <a:extLst>
              <a:ext uri="{FF2B5EF4-FFF2-40B4-BE49-F238E27FC236}">
                <a16:creationId xmlns:a16="http://schemas.microsoft.com/office/drawing/2014/main" id="{793ECD87-D42D-4A6E-B5C0-39CA4974D447}"/>
              </a:ext>
            </a:extLst>
          </p:cNvPr>
          <p:cNvSpPr>
            <a:spLocks noGrp="1"/>
          </p:cNvSpPr>
          <p:nvPr>
            <p:ph type="body" sz="quarter" idx="12"/>
          </p:nvPr>
        </p:nvSpPr>
        <p:spPr/>
        <p:txBody>
          <a:bodyPr/>
          <a:lstStyle/>
          <a:p>
            <a:r>
              <a:rPr lang="en-US" dirty="0"/>
              <a:t>                                             </a:t>
            </a:r>
            <a:r>
              <a:rPr lang="en-US" sz="3200" b="1" dirty="0"/>
              <a:t>OUR VANTAGE POINT</a:t>
            </a:r>
          </a:p>
        </p:txBody>
      </p:sp>
      <p:sp>
        <p:nvSpPr>
          <p:cNvPr id="5" name="Text Placeholder 4">
            <a:extLst>
              <a:ext uri="{FF2B5EF4-FFF2-40B4-BE49-F238E27FC236}">
                <a16:creationId xmlns:a16="http://schemas.microsoft.com/office/drawing/2014/main" id="{8B5A8CFA-F1F1-4B6E-AC4F-161B708854F0}"/>
              </a:ext>
            </a:extLst>
          </p:cNvPr>
          <p:cNvSpPr>
            <a:spLocks noGrp="1"/>
          </p:cNvSpPr>
          <p:nvPr>
            <p:ph type="body" sz="quarter" idx="13"/>
          </p:nvPr>
        </p:nvSpPr>
        <p:spPr/>
        <p:txBody>
          <a:bodyPr/>
          <a:lstStyle/>
          <a:p>
            <a:endParaRPr lang="en-US" dirty="0"/>
          </a:p>
        </p:txBody>
      </p:sp>
      <p:pic>
        <p:nvPicPr>
          <p:cNvPr id="17" name="Picture 16">
            <a:extLst>
              <a:ext uri="{FF2B5EF4-FFF2-40B4-BE49-F238E27FC236}">
                <a16:creationId xmlns:a16="http://schemas.microsoft.com/office/drawing/2014/main" id="{D7BE9543-6B1C-4FA5-A180-16472D334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14" y="3384020"/>
            <a:ext cx="2066925" cy="1952625"/>
          </a:xfrm>
          <a:prstGeom prst="rect">
            <a:avLst/>
          </a:prstGeom>
        </p:spPr>
      </p:pic>
      <p:pic>
        <p:nvPicPr>
          <p:cNvPr id="19" name="Picture 18">
            <a:extLst>
              <a:ext uri="{FF2B5EF4-FFF2-40B4-BE49-F238E27FC236}">
                <a16:creationId xmlns:a16="http://schemas.microsoft.com/office/drawing/2014/main" id="{FCA75738-8EFB-4DAE-974E-C75E06177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072" y="3399680"/>
            <a:ext cx="3610419" cy="2694733"/>
          </a:xfrm>
          <a:prstGeom prst="rect">
            <a:avLst/>
          </a:prstGeom>
        </p:spPr>
      </p:pic>
      <p:pic>
        <p:nvPicPr>
          <p:cNvPr id="21" name="Picture 20" descr="A close up of a sign&#10;&#10;Description generated with very high confidence">
            <a:extLst>
              <a:ext uri="{FF2B5EF4-FFF2-40B4-BE49-F238E27FC236}">
                <a16:creationId xmlns:a16="http://schemas.microsoft.com/office/drawing/2014/main" id="{E79E98A8-AD84-45CB-9214-275F19B8C5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273" y="4895850"/>
            <a:ext cx="2619375" cy="1962150"/>
          </a:xfrm>
          <a:prstGeom prst="rect">
            <a:avLst/>
          </a:prstGeom>
        </p:spPr>
      </p:pic>
    </p:spTree>
    <p:extLst>
      <p:ext uri="{BB962C8B-B14F-4D97-AF65-F5344CB8AC3E}">
        <p14:creationId xmlns:p14="http://schemas.microsoft.com/office/powerpoint/2010/main" val="1445141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3E22129-9ECD-4E1D-B3FE-E3B42A0FC874}"/>
              </a:ext>
            </a:extLst>
          </p:cNvPr>
          <p:cNvSpPr>
            <a:spLocks noGrp="1"/>
          </p:cNvSpPr>
          <p:nvPr>
            <p:ph type="pic" sz="quarter" idx="10"/>
          </p:nvPr>
        </p:nvSpPr>
        <p:spPr/>
      </p:sp>
      <p:sp>
        <p:nvSpPr>
          <p:cNvPr id="3" name="Text Placeholder 2">
            <a:extLst>
              <a:ext uri="{FF2B5EF4-FFF2-40B4-BE49-F238E27FC236}">
                <a16:creationId xmlns:a16="http://schemas.microsoft.com/office/drawing/2014/main" id="{DD8AFA1D-9F53-41D2-9CD2-0DFC9E520D0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5B80B06E-CBF8-4ED7-B910-658DDCCC3F7E}"/>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54A9D811-6EE5-4665-A519-40472543687C}"/>
              </a:ext>
            </a:extLst>
          </p:cNvPr>
          <p:cNvSpPr>
            <a:spLocks noGrp="1"/>
          </p:cNvSpPr>
          <p:nvPr>
            <p:ph type="body" sz="quarter" idx="13"/>
          </p:nvPr>
        </p:nvSpPr>
        <p:spPr/>
        <p:txBody>
          <a:bodyPr/>
          <a:lstStyle/>
          <a:p>
            <a:endParaRPr lang="en-US"/>
          </a:p>
        </p:txBody>
      </p:sp>
      <p:sp>
        <p:nvSpPr>
          <p:cNvPr id="6" name="Rectangle 5">
            <a:extLst>
              <a:ext uri="{FF2B5EF4-FFF2-40B4-BE49-F238E27FC236}">
                <a16:creationId xmlns:a16="http://schemas.microsoft.com/office/drawing/2014/main" id="{A59A5DF1-6B76-4514-984D-4EB4174BCB4A}"/>
              </a:ext>
            </a:extLst>
          </p:cNvPr>
          <p:cNvSpPr/>
          <p:nvPr/>
        </p:nvSpPr>
        <p:spPr>
          <a:xfrm>
            <a:off x="3045350" y="723569"/>
            <a:ext cx="6098650" cy="5732788"/>
          </a:xfrm>
          <a:prstGeom prst="rect">
            <a:avLst/>
          </a:prstGeom>
        </p:spPr>
        <p:txBody>
          <a:bodyPr wrap="square">
            <a:spAutoFit/>
          </a:bodyPr>
          <a:lstStyle/>
          <a:p>
            <a:pPr>
              <a:lnSpc>
                <a:spcPct val="115000"/>
              </a:lnSpc>
              <a:spcAft>
                <a:spcPts val="1000"/>
              </a:spcAft>
            </a:pPr>
            <a:r>
              <a:rPr lang="en-US" sz="2000" b="1" u="sng" dirty="0">
                <a:latin typeface="Trebuchet MS" panose="020B0603020202020204" pitchFamily="34" charset="0"/>
                <a:ea typeface="Calibri" panose="020F0502020204030204" pitchFamily="34" charset="0"/>
                <a:cs typeface="Times New Roman" panose="02020603050405020304" pitchFamily="18" charset="0"/>
              </a:rPr>
              <a:t>Matthew 7:7-11                                                                                                    </a:t>
            </a:r>
            <a:r>
              <a:rPr lang="en-US" sz="2000" dirty="0">
                <a:latin typeface="Trebuchet MS" panose="020B0603020202020204" pitchFamily="34" charset="0"/>
                <a:ea typeface="Times New Roman" panose="02020603050405020304" pitchFamily="18" charset="0"/>
                <a:cs typeface="Times New Roman" panose="02020603050405020304" pitchFamily="18" charset="0"/>
              </a:rPr>
              <a:t>Ask </a:t>
            </a:r>
            <a:r>
              <a:rPr lang="en-US" sz="2000" i="1" dirty="0">
                <a:latin typeface="Trebuchet MS" panose="020B0603020202020204" pitchFamily="34" charset="0"/>
                <a:ea typeface="Times New Roman" panose="02020603050405020304" pitchFamily="18" charset="0"/>
                <a:cs typeface="Times New Roman" panose="02020603050405020304" pitchFamily="18" charset="0"/>
              </a:rPr>
              <a:t>and</a:t>
            </a:r>
            <a:r>
              <a:rPr lang="en-US" sz="2000" dirty="0">
                <a:latin typeface="Trebuchet MS" panose="020B0603020202020204" pitchFamily="34" charset="0"/>
                <a:ea typeface="Times New Roman" panose="02020603050405020304" pitchFamily="18" charset="0"/>
                <a:cs typeface="Times New Roman" panose="02020603050405020304" pitchFamily="18" charset="0"/>
              </a:rPr>
              <a:t> keep on asking and it will be given to you; seek </a:t>
            </a:r>
            <a:r>
              <a:rPr lang="en-US" sz="2000" i="1" dirty="0">
                <a:latin typeface="Trebuchet MS" panose="020B0603020202020204" pitchFamily="34" charset="0"/>
                <a:ea typeface="Times New Roman" panose="02020603050405020304" pitchFamily="18" charset="0"/>
                <a:cs typeface="Times New Roman" panose="02020603050405020304" pitchFamily="18" charset="0"/>
              </a:rPr>
              <a:t>and</a:t>
            </a:r>
            <a:r>
              <a:rPr lang="en-US" sz="2000" dirty="0">
                <a:latin typeface="Trebuchet MS" panose="020B0603020202020204" pitchFamily="34" charset="0"/>
                <a:ea typeface="Times New Roman" panose="02020603050405020304" pitchFamily="18" charset="0"/>
                <a:cs typeface="Times New Roman" panose="02020603050405020304" pitchFamily="18" charset="0"/>
              </a:rPr>
              <a:t> keep on seeking and you will find; knock </a:t>
            </a:r>
            <a:r>
              <a:rPr lang="en-US" sz="2000" i="1" dirty="0">
                <a:latin typeface="Trebuchet MS" panose="020B0603020202020204" pitchFamily="34" charset="0"/>
                <a:ea typeface="Times New Roman" panose="02020603050405020304" pitchFamily="18" charset="0"/>
                <a:cs typeface="Times New Roman" panose="02020603050405020304" pitchFamily="18" charset="0"/>
              </a:rPr>
              <a:t>and</a:t>
            </a:r>
            <a:r>
              <a:rPr lang="en-US" sz="2000" dirty="0">
                <a:latin typeface="Trebuchet MS" panose="020B0603020202020204" pitchFamily="34" charset="0"/>
                <a:ea typeface="Times New Roman" panose="02020603050405020304" pitchFamily="18" charset="0"/>
                <a:cs typeface="Times New Roman" panose="02020603050405020304" pitchFamily="18" charset="0"/>
              </a:rPr>
              <a:t> keep on knocking and the door will be opened to you. </a:t>
            </a:r>
            <a:r>
              <a:rPr lang="en-US" sz="2000" baseline="30000" dirty="0">
                <a:latin typeface="Trebuchet MS" panose="020B0603020202020204" pitchFamily="34" charset="0"/>
                <a:ea typeface="Times New Roman" panose="02020603050405020304" pitchFamily="18" charset="0"/>
                <a:cs typeface="Times New Roman" panose="02020603050405020304" pitchFamily="18" charset="0"/>
              </a:rPr>
              <a:t>8 </a:t>
            </a:r>
            <a:r>
              <a:rPr lang="en-US" sz="2000" dirty="0">
                <a:latin typeface="Trebuchet MS" panose="020B0603020202020204" pitchFamily="34" charset="0"/>
                <a:ea typeface="Times New Roman" panose="02020603050405020304" pitchFamily="18" charset="0"/>
                <a:cs typeface="Times New Roman" panose="02020603050405020304" pitchFamily="18" charset="0"/>
              </a:rPr>
              <a:t>For everyone who keeps on asking receives, and he who keeps on seeking finds, and to him who keeps on knocking, it will be opened. </a:t>
            </a:r>
            <a:r>
              <a:rPr lang="en-US" sz="2000" baseline="30000" dirty="0">
                <a:latin typeface="Trebuchet MS" panose="020B0603020202020204" pitchFamily="34" charset="0"/>
                <a:ea typeface="Times New Roman" panose="02020603050405020304" pitchFamily="18" charset="0"/>
                <a:cs typeface="Times New Roman" panose="02020603050405020304" pitchFamily="18" charset="0"/>
              </a:rPr>
              <a:t>9 </a:t>
            </a:r>
            <a:r>
              <a:rPr lang="en-US" sz="2000" dirty="0">
                <a:latin typeface="Trebuchet MS" panose="020B0603020202020204" pitchFamily="34" charset="0"/>
                <a:ea typeface="Times New Roman" panose="02020603050405020304" pitchFamily="18" charset="0"/>
                <a:cs typeface="Times New Roman" panose="02020603050405020304" pitchFamily="18" charset="0"/>
              </a:rPr>
              <a:t>Or what man is there among you who, if his son asks for bread, will [instead] give him a stone? </a:t>
            </a:r>
            <a:r>
              <a:rPr lang="en-US" sz="2000" baseline="30000" dirty="0">
                <a:latin typeface="Trebuchet MS" panose="020B0603020202020204" pitchFamily="34" charset="0"/>
                <a:ea typeface="Times New Roman" panose="02020603050405020304" pitchFamily="18" charset="0"/>
                <a:cs typeface="Times New Roman" panose="02020603050405020304" pitchFamily="18" charset="0"/>
              </a:rPr>
              <a:t>10 </a:t>
            </a:r>
            <a:r>
              <a:rPr lang="en-US" sz="2000" dirty="0">
                <a:latin typeface="Trebuchet MS" panose="020B0603020202020204" pitchFamily="34" charset="0"/>
                <a:ea typeface="Times New Roman" panose="02020603050405020304" pitchFamily="18" charset="0"/>
                <a:cs typeface="Times New Roman" panose="02020603050405020304" pitchFamily="18" charset="0"/>
              </a:rPr>
              <a:t>Or if he asks for a fish, will [instead] give him a snake? </a:t>
            </a:r>
            <a:r>
              <a:rPr lang="en-US" sz="2000" b="1" baseline="30000" dirty="0">
                <a:latin typeface="Trebuchet MS" panose="020B0603020202020204" pitchFamily="34" charset="0"/>
                <a:ea typeface="Times New Roman" panose="02020603050405020304" pitchFamily="18" charset="0"/>
                <a:cs typeface="Times New Roman" panose="02020603050405020304" pitchFamily="18" charset="0"/>
              </a:rPr>
              <a:t>11 </a:t>
            </a:r>
            <a:r>
              <a:rPr lang="en-US" sz="2000" b="1" dirty="0">
                <a:latin typeface="Trebuchet MS" panose="020B0603020202020204" pitchFamily="34" charset="0"/>
                <a:ea typeface="Times New Roman" panose="02020603050405020304" pitchFamily="18" charset="0"/>
                <a:cs typeface="Times New Roman" panose="02020603050405020304" pitchFamily="18" charset="0"/>
              </a:rPr>
              <a:t>If you then, evil (sinful by nature) as you are, know how to give good </a:t>
            </a:r>
            <a:r>
              <a:rPr lang="en-US" sz="2000" b="1" i="1" dirty="0">
                <a:latin typeface="Trebuchet MS" panose="020B0603020202020204" pitchFamily="34" charset="0"/>
                <a:ea typeface="Times New Roman" panose="02020603050405020304" pitchFamily="18" charset="0"/>
                <a:cs typeface="Times New Roman" panose="02020603050405020304" pitchFamily="18" charset="0"/>
              </a:rPr>
              <a:t>and</a:t>
            </a:r>
            <a:r>
              <a:rPr lang="en-US" sz="2000" b="1" dirty="0">
                <a:latin typeface="Trebuchet MS" panose="020B0603020202020204" pitchFamily="34" charset="0"/>
                <a:ea typeface="Times New Roman" panose="02020603050405020304" pitchFamily="18" charset="0"/>
                <a:cs typeface="Times New Roman" panose="02020603050405020304" pitchFamily="18" charset="0"/>
              </a:rPr>
              <a:t> advantageous gifts to your children, how much more will your Father who is in heaven [perfect as He is] give what is good </a:t>
            </a:r>
            <a:r>
              <a:rPr lang="en-US" sz="2000" b="1" i="1" dirty="0">
                <a:latin typeface="Trebuchet MS" panose="020B0603020202020204" pitchFamily="34" charset="0"/>
                <a:ea typeface="Times New Roman" panose="02020603050405020304" pitchFamily="18" charset="0"/>
                <a:cs typeface="Times New Roman" panose="02020603050405020304" pitchFamily="18" charset="0"/>
              </a:rPr>
              <a:t>and</a:t>
            </a:r>
            <a:r>
              <a:rPr lang="en-US" sz="2000" b="1" dirty="0">
                <a:latin typeface="Trebuchet MS" panose="020B0603020202020204" pitchFamily="34" charset="0"/>
                <a:ea typeface="Times New Roman" panose="02020603050405020304" pitchFamily="18" charset="0"/>
                <a:cs typeface="Times New Roman" panose="02020603050405020304" pitchFamily="18" charset="0"/>
              </a:rPr>
              <a:t> advantageous to those who keep on asking Him.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742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F417F14-EC7D-4484-87A5-58B8F11D65A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9178" b="29178"/>
          <a:stretch>
            <a:fillRect/>
          </a:stretch>
        </p:blipFill>
        <p:spPr/>
      </p:pic>
      <p:sp>
        <p:nvSpPr>
          <p:cNvPr id="3" name="Text Placeholder 2">
            <a:extLst>
              <a:ext uri="{FF2B5EF4-FFF2-40B4-BE49-F238E27FC236}">
                <a16:creationId xmlns:a16="http://schemas.microsoft.com/office/drawing/2014/main" id="{901E6052-7690-4693-867A-2C9B0C3656AB}"/>
              </a:ext>
            </a:extLst>
          </p:cNvPr>
          <p:cNvSpPr>
            <a:spLocks noGrp="1"/>
          </p:cNvSpPr>
          <p:nvPr>
            <p:ph type="body" sz="quarter" idx="11"/>
          </p:nvPr>
        </p:nvSpPr>
        <p:spPr/>
        <p:txBody>
          <a:bodyPr/>
          <a:lstStyle/>
          <a:p>
            <a:pPr algn="ctr"/>
            <a:r>
              <a:rPr lang="en-US" dirty="0"/>
              <a:t>A different perspective. Come up higher!</a:t>
            </a:r>
          </a:p>
        </p:txBody>
      </p:sp>
      <p:sp>
        <p:nvSpPr>
          <p:cNvPr id="4" name="Text Placeholder 3">
            <a:extLst>
              <a:ext uri="{FF2B5EF4-FFF2-40B4-BE49-F238E27FC236}">
                <a16:creationId xmlns:a16="http://schemas.microsoft.com/office/drawing/2014/main" id="{6270B274-548B-4662-BE71-D7EAFC3BD6B5}"/>
              </a:ext>
            </a:extLst>
          </p:cNvPr>
          <p:cNvSpPr>
            <a:spLocks noGrp="1"/>
          </p:cNvSpPr>
          <p:nvPr>
            <p:ph type="body" sz="quarter" idx="12"/>
          </p:nvPr>
        </p:nvSpPr>
        <p:spPr/>
        <p:txBody>
          <a:bodyPr/>
          <a:lstStyle/>
          <a:p>
            <a:pPr algn="ctr"/>
            <a:r>
              <a:rPr lang="en-US" sz="4000" dirty="0"/>
              <a:t>It is a new vantage point! </a:t>
            </a:r>
          </a:p>
        </p:txBody>
      </p:sp>
      <p:sp>
        <p:nvSpPr>
          <p:cNvPr id="5" name="Text Placeholder 4">
            <a:extLst>
              <a:ext uri="{FF2B5EF4-FFF2-40B4-BE49-F238E27FC236}">
                <a16:creationId xmlns:a16="http://schemas.microsoft.com/office/drawing/2014/main" id="{A3B391CA-832C-4971-8858-B5D9CB5D31B3}"/>
              </a:ext>
            </a:extLst>
          </p:cNvPr>
          <p:cNvSpPr>
            <a:spLocks noGrp="1"/>
          </p:cNvSpPr>
          <p:nvPr>
            <p:ph type="body" sz="quarter" idx="13"/>
          </p:nvPr>
        </p:nvSpPr>
        <p:spPr/>
        <p:txBody>
          <a:bodyPr/>
          <a:lstStyle/>
          <a:p>
            <a:pPr algn="ctr"/>
            <a:r>
              <a:rPr lang="en-US" sz="3600" dirty="0"/>
              <a:t>The vantage with the advantage!</a:t>
            </a:r>
          </a:p>
        </p:txBody>
      </p:sp>
    </p:spTree>
    <p:extLst>
      <p:ext uri="{BB962C8B-B14F-4D97-AF65-F5344CB8AC3E}">
        <p14:creationId xmlns:p14="http://schemas.microsoft.com/office/powerpoint/2010/main" val="450393546"/>
      </p:ext>
    </p:extLst>
  </p:cSld>
  <p:clrMapOvr>
    <a:masterClrMapping/>
  </p:clrMapOvr>
  <p:transition spd="slow" advClick="0" advTm="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snow, outdoor&#10;&#10;Description generated with very high confidence">
            <a:extLst>
              <a:ext uri="{FF2B5EF4-FFF2-40B4-BE49-F238E27FC236}">
                <a16:creationId xmlns:a16="http://schemas.microsoft.com/office/drawing/2014/main" id="{4E8AFF19-C3C3-4909-9D73-9C68C4A8BEA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8021" b="28021"/>
          <a:stretch>
            <a:fillRect/>
          </a:stretch>
        </p:blipFill>
        <p:spPr/>
      </p:pic>
      <p:sp>
        <p:nvSpPr>
          <p:cNvPr id="3" name="Text Placeholder 2">
            <a:extLst>
              <a:ext uri="{FF2B5EF4-FFF2-40B4-BE49-F238E27FC236}">
                <a16:creationId xmlns:a16="http://schemas.microsoft.com/office/drawing/2014/main" id="{FFDE0047-93D8-4304-ABCB-7DB42F908622}"/>
              </a:ext>
            </a:extLst>
          </p:cNvPr>
          <p:cNvSpPr>
            <a:spLocks noGrp="1"/>
          </p:cNvSpPr>
          <p:nvPr>
            <p:ph type="body" sz="quarter" idx="11"/>
          </p:nvPr>
        </p:nvSpPr>
        <p:spPr>
          <a:xfrm>
            <a:off x="727605" y="3403601"/>
            <a:ext cx="10898338" cy="2064138"/>
          </a:xfrm>
        </p:spPr>
        <p:txBody>
          <a:bodyPr/>
          <a:lstStyle/>
          <a:p>
            <a:r>
              <a:rPr lang="en-US" dirty="0"/>
              <a:t>… how much more will your Father who is in heaven [perfect as He is] give what is good </a:t>
            </a:r>
            <a:r>
              <a:rPr lang="en-US" i="1" dirty="0"/>
              <a:t>and</a:t>
            </a:r>
            <a:r>
              <a:rPr lang="en-US" dirty="0"/>
              <a:t> advantageous to those who keep on asking Him.</a:t>
            </a:r>
          </a:p>
          <a:p>
            <a:endParaRPr lang="en-US" dirty="0"/>
          </a:p>
        </p:txBody>
      </p:sp>
      <p:sp>
        <p:nvSpPr>
          <p:cNvPr id="4" name="Text Placeholder 3">
            <a:extLst>
              <a:ext uri="{FF2B5EF4-FFF2-40B4-BE49-F238E27FC236}">
                <a16:creationId xmlns:a16="http://schemas.microsoft.com/office/drawing/2014/main" id="{D17968A8-AD32-4E79-8B5D-E805C5696D7B}"/>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35A5DE74-DC88-4463-ACF7-B95E7A31F70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22371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fire&#10;&#10;Description generated with high confidence">
            <a:extLst>
              <a:ext uri="{FF2B5EF4-FFF2-40B4-BE49-F238E27FC236}">
                <a16:creationId xmlns:a16="http://schemas.microsoft.com/office/drawing/2014/main" id="{85D4E026-3437-4E09-BD96-C5DF60B5B64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3263" b="33263"/>
          <a:stretch>
            <a:fillRect/>
          </a:stretch>
        </p:blipFill>
        <p:spPr/>
      </p:pic>
      <p:sp>
        <p:nvSpPr>
          <p:cNvPr id="3" name="Text Placeholder 2">
            <a:extLst>
              <a:ext uri="{FF2B5EF4-FFF2-40B4-BE49-F238E27FC236}">
                <a16:creationId xmlns:a16="http://schemas.microsoft.com/office/drawing/2014/main" id="{1B1F4C14-49D9-4281-AADE-E22A24616712}"/>
              </a:ext>
            </a:extLst>
          </p:cNvPr>
          <p:cNvSpPr>
            <a:spLocks noGrp="1"/>
          </p:cNvSpPr>
          <p:nvPr>
            <p:ph type="body" sz="quarter" idx="11"/>
          </p:nvPr>
        </p:nvSpPr>
        <p:spPr>
          <a:xfrm>
            <a:off x="1721518" y="4177719"/>
            <a:ext cx="7772400" cy="45719"/>
          </a:xfrm>
        </p:spPr>
        <p:txBody>
          <a:bodyPr/>
          <a:lstStyle/>
          <a:p>
            <a:r>
              <a:rPr lang="en-US" u="sng" dirty="0"/>
              <a:t>John 16:7-16</a:t>
            </a:r>
            <a:r>
              <a:rPr lang="en-US" dirty="0"/>
              <a:t>                                                                                                      </a:t>
            </a:r>
            <a:r>
              <a:rPr lang="en-US" baseline="30000" dirty="0"/>
              <a:t>7 </a:t>
            </a:r>
            <a:r>
              <a:rPr lang="en-US" dirty="0"/>
              <a:t>But here’s the truth: It’s to your advantage that I go away, for if I don’t go away the Divine Encourager</a:t>
            </a:r>
            <a:r>
              <a:rPr lang="en-US" baseline="30000" dirty="0"/>
              <a:t>[</a:t>
            </a:r>
            <a:r>
              <a:rPr lang="en-US" u="sng" baseline="30000" dirty="0">
                <a:hlinkClick r:id="rId3" tooltip="See footnote c"/>
              </a:rPr>
              <a:t>c</a:t>
            </a:r>
            <a:r>
              <a:rPr lang="en-US" baseline="30000" dirty="0"/>
              <a:t>]</a:t>
            </a:r>
            <a:r>
              <a:rPr lang="en-US" dirty="0"/>
              <a:t> will not be released to you. </a:t>
            </a:r>
          </a:p>
        </p:txBody>
      </p:sp>
      <p:sp>
        <p:nvSpPr>
          <p:cNvPr id="4" name="Text Placeholder 3">
            <a:extLst>
              <a:ext uri="{FF2B5EF4-FFF2-40B4-BE49-F238E27FC236}">
                <a16:creationId xmlns:a16="http://schemas.microsoft.com/office/drawing/2014/main" id="{8B527014-A8F6-4D6C-9223-AA13ED66A2BD}"/>
              </a:ext>
            </a:extLst>
          </p:cNvPr>
          <p:cNvSpPr>
            <a:spLocks noGrp="1"/>
          </p:cNvSpPr>
          <p:nvPr>
            <p:ph type="body" sz="quarter" idx="12"/>
          </p:nvPr>
        </p:nvSpPr>
        <p:spPr/>
        <p:txBody>
          <a:bodyPr/>
          <a:lstStyle/>
          <a:p>
            <a:endParaRPr lang="en-US" dirty="0"/>
          </a:p>
        </p:txBody>
      </p:sp>
      <p:sp>
        <p:nvSpPr>
          <p:cNvPr id="5" name="Text Placeholder 4">
            <a:extLst>
              <a:ext uri="{FF2B5EF4-FFF2-40B4-BE49-F238E27FC236}">
                <a16:creationId xmlns:a16="http://schemas.microsoft.com/office/drawing/2014/main" id="{DC1FCA19-D252-4B8C-9493-E4B21B49527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6526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3BB56AA-D0E5-4581-9D93-0B7D7E80443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362" b="31362"/>
          <a:stretch>
            <a:fillRect/>
          </a:stretch>
        </p:blipFill>
        <p:spPr/>
      </p:pic>
      <p:sp>
        <p:nvSpPr>
          <p:cNvPr id="3" name="Text Placeholder 2">
            <a:extLst>
              <a:ext uri="{FF2B5EF4-FFF2-40B4-BE49-F238E27FC236}">
                <a16:creationId xmlns:a16="http://schemas.microsoft.com/office/drawing/2014/main" id="{9CC88B15-EC5A-4AD7-ADB5-640E084BFD97}"/>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CEAD7DF1-C20D-4B86-AA7D-D0346ECFBD69}"/>
              </a:ext>
            </a:extLst>
          </p:cNvPr>
          <p:cNvSpPr>
            <a:spLocks noGrp="1"/>
          </p:cNvSpPr>
          <p:nvPr>
            <p:ph type="body" sz="quarter" idx="12"/>
          </p:nvPr>
        </p:nvSpPr>
        <p:spPr>
          <a:xfrm>
            <a:off x="1896007" y="4199466"/>
            <a:ext cx="9533466" cy="1247177"/>
          </a:xfrm>
        </p:spPr>
        <p:txBody>
          <a:bodyPr/>
          <a:lstStyle/>
          <a:p>
            <a:r>
              <a:rPr lang="en-US" i="0" baseline="30000" dirty="0"/>
              <a:t> </a:t>
            </a:r>
            <a:r>
              <a:rPr lang="en-US" sz="3200" b="1" i="0" dirty="0"/>
              <a:t>However, I am telling you nothing but the truth when I say it is profitable (good, expedient, advantageous) for you that I go away. Because if I do not go away, the Comforter (Counselor, Helper, Advocate, Intercessor, Strengthener, Standby) will not come to you [into close fellowship with you]; but if I go away, I will send Him to you [to be in close fellowship with you]. AMP</a:t>
            </a:r>
          </a:p>
          <a:p>
            <a:endParaRPr lang="en-US" dirty="0"/>
          </a:p>
        </p:txBody>
      </p:sp>
      <p:sp>
        <p:nvSpPr>
          <p:cNvPr id="5" name="Text Placeholder 4">
            <a:extLst>
              <a:ext uri="{FF2B5EF4-FFF2-40B4-BE49-F238E27FC236}">
                <a16:creationId xmlns:a16="http://schemas.microsoft.com/office/drawing/2014/main" id="{7BE23945-9D73-4F75-9902-C976731A774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32429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outdoor, man, tree, sky&#10;&#10;Description generated with high confidence">
            <a:extLst>
              <a:ext uri="{FF2B5EF4-FFF2-40B4-BE49-F238E27FC236}">
                <a16:creationId xmlns:a16="http://schemas.microsoft.com/office/drawing/2014/main" id="{A3B9C654-424A-4BCD-8005-66DCCD771E7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901" b="27901"/>
          <a:stretch>
            <a:fillRect/>
          </a:stretch>
        </p:blipFill>
        <p:spPr/>
      </p:pic>
      <p:sp>
        <p:nvSpPr>
          <p:cNvPr id="3" name="Text Placeholder 2">
            <a:extLst>
              <a:ext uri="{FF2B5EF4-FFF2-40B4-BE49-F238E27FC236}">
                <a16:creationId xmlns:a16="http://schemas.microsoft.com/office/drawing/2014/main" id="{24E893CA-C778-4A96-B6B2-861D7BCEC47B}"/>
              </a:ext>
            </a:extLst>
          </p:cNvPr>
          <p:cNvSpPr>
            <a:spLocks noGrp="1"/>
          </p:cNvSpPr>
          <p:nvPr>
            <p:ph type="body" sz="quarter" idx="11"/>
          </p:nvPr>
        </p:nvSpPr>
        <p:spPr/>
        <p:txBody>
          <a:bodyPr/>
          <a:lstStyle/>
          <a:p>
            <a:r>
              <a:rPr lang="en-US" dirty="0"/>
              <a:t>For the one whom God has sent speaks the words of God, for God gives the Spirit without limit.</a:t>
            </a:r>
            <a:r>
              <a:rPr lang="en-US" baseline="30000" dirty="0"/>
              <a:t> </a:t>
            </a:r>
            <a:endParaRPr lang="en-US" dirty="0"/>
          </a:p>
        </p:txBody>
      </p:sp>
      <p:sp>
        <p:nvSpPr>
          <p:cNvPr id="4" name="Text Placeholder 3">
            <a:extLst>
              <a:ext uri="{FF2B5EF4-FFF2-40B4-BE49-F238E27FC236}">
                <a16:creationId xmlns:a16="http://schemas.microsoft.com/office/drawing/2014/main" id="{80C6130A-06BE-46E7-BF40-6BE01D68E210}"/>
              </a:ext>
            </a:extLst>
          </p:cNvPr>
          <p:cNvSpPr>
            <a:spLocks noGrp="1"/>
          </p:cNvSpPr>
          <p:nvPr>
            <p:ph type="body" sz="quarter" idx="12"/>
          </p:nvPr>
        </p:nvSpPr>
        <p:spPr>
          <a:xfrm>
            <a:off x="3530378" y="4699221"/>
            <a:ext cx="8078525" cy="1653871"/>
          </a:xfrm>
        </p:spPr>
        <p:txBody>
          <a:bodyPr/>
          <a:lstStyle/>
          <a:p>
            <a:r>
              <a:rPr lang="en-US" b="1" dirty="0"/>
              <a:t>“The One whom God has sent to represent him will speak the words of God, for God has poured out upon him the fullness of the Holy Spirit without limitation.</a:t>
            </a:r>
            <a:r>
              <a:rPr lang="en-US" b="1" baseline="30000" dirty="0"/>
              <a:t>[</a:t>
            </a:r>
            <a:endParaRPr lang="en-US" dirty="0"/>
          </a:p>
        </p:txBody>
      </p:sp>
      <p:sp>
        <p:nvSpPr>
          <p:cNvPr id="5" name="Text Placeholder 4">
            <a:extLst>
              <a:ext uri="{FF2B5EF4-FFF2-40B4-BE49-F238E27FC236}">
                <a16:creationId xmlns:a16="http://schemas.microsoft.com/office/drawing/2014/main" id="{3E14A3AA-4FDB-4AC0-AE3D-137013FCA8C5}"/>
              </a:ext>
            </a:extLst>
          </p:cNvPr>
          <p:cNvSpPr>
            <a:spLocks noGrp="1"/>
          </p:cNvSpPr>
          <p:nvPr>
            <p:ph type="body" sz="quarter" idx="13"/>
          </p:nvPr>
        </p:nvSpPr>
        <p:spPr>
          <a:xfrm>
            <a:off x="1049571" y="4521202"/>
            <a:ext cx="8618835" cy="1524526"/>
          </a:xfrm>
        </p:spPr>
        <p:txBody>
          <a:bodyPr/>
          <a:lstStyle/>
          <a:p>
            <a:r>
              <a:rPr lang="en-US" sz="3200" b="1" dirty="0"/>
              <a:t>JOHN 3:34</a:t>
            </a:r>
          </a:p>
        </p:txBody>
      </p:sp>
    </p:spTree>
    <p:extLst>
      <p:ext uri="{BB962C8B-B14F-4D97-AF65-F5344CB8AC3E}">
        <p14:creationId xmlns:p14="http://schemas.microsoft.com/office/powerpoint/2010/main" val="447248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clouds in the sky&#10;&#10;Description generated with high confidence">
            <a:extLst>
              <a:ext uri="{FF2B5EF4-FFF2-40B4-BE49-F238E27FC236}">
                <a16:creationId xmlns:a16="http://schemas.microsoft.com/office/drawing/2014/main" id="{E0ADBF67-32B2-4661-8F44-9FDCB145F02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611" b="5611"/>
          <a:stretch>
            <a:fillRect/>
          </a:stretch>
        </p:blipFill>
        <p:spPr/>
      </p:pic>
      <p:sp>
        <p:nvSpPr>
          <p:cNvPr id="3" name="Text Placeholder 2">
            <a:extLst>
              <a:ext uri="{FF2B5EF4-FFF2-40B4-BE49-F238E27FC236}">
                <a16:creationId xmlns:a16="http://schemas.microsoft.com/office/drawing/2014/main" id="{0EDCA070-B912-490E-BC31-B37E888EF021}"/>
              </a:ext>
            </a:extLst>
          </p:cNvPr>
          <p:cNvSpPr>
            <a:spLocks noGrp="1"/>
          </p:cNvSpPr>
          <p:nvPr>
            <p:ph type="body" sz="quarter" idx="11"/>
          </p:nvPr>
        </p:nvSpPr>
        <p:spPr>
          <a:xfrm>
            <a:off x="731519" y="3428999"/>
            <a:ext cx="8762338" cy="728662"/>
          </a:xfrm>
        </p:spPr>
        <p:txBody>
          <a:bodyPr/>
          <a:lstStyle/>
          <a:p>
            <a:r>
              <a:rPr lang="en-US" dirty="0"/>
              <a:t>So be very careful how you live, not being like those with no understanding, but live honorably with true wisdom, for we are living in evil times. </a:t>
            </a:r>
          </a:p>
        </p:txBody>
      </p:sp>
      <p:sp>
        <p:nvSpPr>
          <p:cNvPr id="4" name="Text Placeholder 3">
            <a:extLst>
              <a:ext uri="{FF2B5EF4-FFF2-40B4-BE49-F238E27FC236}">
                <a16:creationId xmlns:a16="http://schemas.microsoft.com/office/drawing/2014/main" id="{4A555D7F-A6B0-4ED5-9576-19BC675F60B9}"/>
              </a:ext>
            </a:extLst>
          </p:cNvPr>
          <p:cNvSpPr>
            <a:spLocks noGrp="1"/>
          </p:cNvSpPr>
          <p:nvPr>
            <p:ph type="body" sz="quarter" idx="12"/>
          </p:nvPr>
        </p:nvSpPr>
        <p:spPr>
          <a:xfrm>
            <a:off x="1510748" y="4571997"/>
            <a:ext cx="10010691" cy="1280162"/>
          </a:xfrm>
        </p:spPr>
        <p:txBody>
          <a:bodyPr/>
          <a:lstStyle/>
          <a:p>
            <a:r>
              <a:rPr lang="en-US" sz="3200" b="1" dirty="0"/>
              <a:t>Take full advantage of every day as you spend your life for His purposes.</a:t>
            </a:r>
            <a:endParaRPr lang="en-US" sz="3200" dirty="0"/>
          </a:p>
          <a:p>
            <a:endParaRPr lang="en-US" dirty="0"/>
          </a:p>
        </p:txBody>
      </p:sp>
      <p:sp>
        <p:nvSpPr>
          <p:cNvPr id="5" name="Text Placeholder 4">
            <a:extLst>
              <a:ext uri="{FF2B5EF4-FFF2-40B4-BE49-F238E27FC236}">
                <a16:creationId xmlns:a16="http://schemas.microsoft.com/office/drawing/2014/main" id="{59FE6E41-FEAC-4DB3-88F2-322A3E2C437E}"/>
              </a:ext>
            </a:extLst>
          </p:cNvPr>
          <p:cNvSpPr>
            <a:spLocks noGrp="1"/>
          </p:cNvSpPr>
          <p:nvPr>
            <p:ph type="body" sz="quarter" idx="13"/>
          </p:nvPr>
        </p:nvSpPr>
        <p:spPr>
          <a:xfrm>
            <a:off x="349858" y="5375082"/>
            <a:ext cx="9454100" cy="1113182"/>
          </a:xfrm>
        </p:spPr>
        <p:txBody>
          <a:bodyPr/>
          <a:lstStyle/>
          <a:p>
            <a:r>
              <a:rPr lang="en-US" sz="4000" dirty="0"/>
              <a:t>Ephesians 5:15-16</a:t>
            </a:r>
          </a:p>
        </p:txBody>
      </p:sp>
    </p:spTree>
    <p:extLst>
      <p:ext uri="{BB962C8B-B14F-4D97-AF65-F5344CB8AC3E}">
        <p14:creationId xmlns:p14="http://schemas.microsoft.com/office/powerpoint/2010/main" val="1090434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B29F-C287-416D-A149-ECB0114352C7}"/>
              </a:ext>
            </a:extLst>
          </p:cNvPr>
          <p:cNvSpPr>
            <a:spLocks noGrp="1"/>
          </p:cNvSpPr>
          <p:nvPr>
            <p:ph type="title"/>
          </p:nvPr>
        </p:nvSpPr>
        <p:spPr/>
        <p:txBody>
          <a:bodyPr>
            <a:normAutofit/>
          </a:bodyPr>
          <a:lstStyle/>
          <a:p>
            <a:pPr algn="ctr"/>
            <a:r>
              <a:rPr lang="en-US" sz="4000" b="1" dirty="0">
                <a:latin typeface="Arial Black" panose="020B0A04020102020204" pitchFamily="34" charset="0"/>
              </a:rPr>
              <a:t>ADVANTAGE</a:t>
            </a:r>
          </a:p>
        </p:txBody>
      </p:sp>
      <p:sp>
        <p:nvSpPr>
          <p:cNvPr id="3" name="Content Placeholder 2">
            <a:extLst>
              <a:ext uri="{FF2B5EF4-FFF2-40B4-BE49-F238E27FC236}">
                <a16:creationId xmlns:a16="http://schemas.microsoft.com/office/drawing/2014/main" id="{B5888A42-68D8-4963-88B4-8EA0D46F271A}"/>
              </a:ext>
            </a:extLst>
          </p:cNvPr>
          <p:cNvSpPr>
            <a:spLocks noGrp="1"/>
          </p:cNvSpPr>
          <p:nvPr>
            <p:ph idx="1"/>
          </p:nvPr>
        </p:nvSpPr>
        <p:spPr/>
        <p:txBody>
          <a:bodyPr>
            <a:normAutofit/>
          </a:bodyPr>
          <a:lstStyle/>
          <a:p>
            <a:pPr marL="0" indent="0">
              <a:buNone/>
            </a:pPr>
            <a:r>
              <a:rPr lang="en-US" b="1" dirty="0"/>
              <a:t>Any state, circumstance, opportunity, or means specially favorable to success, interest, or any desired end.</a:t>
            </a:r>
          </a:p>
          <a:p>
            <a:pPr marL="0" indent="0">
              <a:buNone/>
            </a:pPr>
            <a:r>
              <a:rPr lang="en-US" b="1" dirty="0"/>
              <a:t>Advantage, benefit, profit all mean something that is of use or value. Advantage is anything that places one in an improved position, especially in coping with an adversary, opponent, competition or difficulties. Benefit is anything that promotes the welfare or improves the state of a person or group: a benefit to society. Profit is any valuable, useful, or helpful gain: profit from trade or experience</a:t>
            </a:r>
          </a:p>
        </p:txBody>
      </p:sp>
    </p:spTree>
    <p:extLst>
      <p:ext uri="{BB962C8B-B14F-4D97-AF65-F5344CB8AC3E}">
        <p14:creationId xmlns:p14="http://schemas.microsoft.com/office/powerpoint/2010/main" val="3055507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sign on the grass&#10;&#10;Description generated with high confidence">
            <a:extLst>
              <a:ext uri="{FF2B5EF4-FFF2-40B4-BE49-F238E27FC236}">
                <a16:creationId xmlns:a16="http://schemas.microsoft.com/office/drawing/2014/main" id="{0CD4011E-72AA-41A1-BB23-041D2C67D65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923" b="27923"/>
          <a:stretch>
            <a:fillRect/>
          </a:stretch>
        </p:blipFill>
        <p:spPr/>
      </p:pic>
      <p:sp>
        <p:nvSpPr>
          <p:cNvPr id="3" name="Text Placeholder 2">
            <a:extLst>
              <a:ext uri="{FF2B5EF4-FFF2-40B4-BE49-F238E27FC236}">
                <a16:creationId xmlns:a16="http://schemas.microsoft.com/office/drawing/2014/main" id="{7C94DC85-0871-4D04-8D9C-E4666089A759}"/>
              </a:ext>
            </a:extLst>
          </p:cNvPr>
          <p:cNvSpPr>
            <a:spLocks noGrp="1"/>
          </p:cNvSpPr>
          <p:nvPr>
            <p:ph type="body" sz="quarter" idx="11"/>
          </p:nvPr>
        </p:nvSpPr>
        <p:spPr>
          <a:xfrm>
            <a:off x="727604" y="3403601"/>
            <a:ext cx="7853893" cy="1943100"/>
          </a:xfrm>
        </p:spPr>
        <p:txBody>
          <a:bodyPr/>
          <a:lstStyle/>
          <a:p>
            <a:r>
              <a:rPr lang="en-US" dirty="0"/>
              <a:t>Take advantage of every opportunity to be a blessing to others, especially to our brothers and sisters in the family of faith!</a:t>
            </a:r>
          </a:p>
          <a:p>
            <a:endParaRPr lang="en-US" dirty="0"/>
          </a:p>
        </p:txBody>
      </p:sp>
      <p:sp>
        <p:nvSpPr>
          <p:cNvPr id="4" name="Text Placeholder 3">
            <a:extLst>
              <a:ext uri="{FF2B5EF4-FFF2-40B4-BE49-F238E27FC236}">
                <a16:creationId xmlns:a16="http://schemas.microsoft.com/office/drawing/2014/main" id="{001BD2A9-5D90-4B11-9DD8-3CBB9D98DF87}"/>
              </a:ext>
            </a:extLst>
          </p:cNvPr>
          <p:cNvSpPr>
            <a:spLocks noGrp="1"/>
          </p:cNvSpPr>
          <p:nvPr>
            <p:ph type="body" sz="quarter" idx="12"/>
          </p:nvPr>
        </p:nvSpPr>
        <p:spPr/>
        <p:txBody>
          <a:bodyPr/>
          <a:lstStyle/>
          <a:p>
            <a:endParaRPr lang="en-US" dirty="0"/>
          </a:p>
        </p:txBody>
      </p:sp>
      <p:sp>
        <p:nvSpPr>
          <p:cNvPr id="5" name="Text Placeholder 4">
            <a:extLst>
              <a:ext uri="{FF2B5EF4-FFF2-40B4-BE49-F238E27FC236}">
                <a16:creationId xmlns:a16="http://schemas.microsoft.com/office/drawing/2014/main" id="{82C85C9A-4538-41C3-AEA2-3E88EA97C863}"/>
              </a:ext>
            </a:extLst>
          </p:cNvPr>
          <p:cNvSpPr>
            <a:spLocks noGrp="1"/>
          </p:cNvSpPr>
          <p:nvPr>
            <p:ph type="body" sz="quarter" idx="13"/>
          </p:nvPr>
        </p:nvSpPr>
        <p:spPr>
          <a:xfrm>
            <a:off x="2759103" y="4942945"/>
            <a:ext cx="6909303" cy="1102783"/>
          </a:xfrm>
        </p:spPr>
        <p:txBody>
          <a:bodyPr/>
          <a:lstStyle/>
          <a:p>
            <a:r>
              <a:rPr lang="en-US" sz="3600" dirty="0"/>
              <a:t>Galatians 6:10</a:t>
            </a:r>
          </a:p>
        </p:txBody>
      </p:sp>
      <p:pic>
        <p:nvPicPr>
          <p:cNvPr id="9" name="Picture 8" descr="A picture containing nature&#10;&#10;Description generated with very high confidence">
            <a:extLst>
              <a:ext uri="{FF2B5EF4-FFF2-40B4-BE49-F238E27FC236}">
                <a16:creationId xmlns:a16="http://schemas.microsoft.com/office/drawing/2014/main" id="{1FC7C82A-F3C7-4D01-B99C-625464C1E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260" y="4888673"/>
            <a:ext cx="2847975" cy="1638300"/>
          </a:xfrm>
          <a:prstGeom prst="rect">
            <a:avLst/>
          </a:prstGeom>
        </p:spPr>
      </p:pic>
      <p:pic>
        <p:nvPicPr>
          <p:cNvPr id="11" name="Picture 10">
            <a:extLst>
              <a:ext uri="{FF2B5EF4-FFF2-40B4-BE49-F238E27FC236}">
                <a16:creationId xmlns:a16="http://schemas.microsoft.com/office/drawing/2014/main" id="{2F95BE61-59DB-4F31-AEBD-85F3ECCD2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1200" y="2999845"/>
            <a:ext cx="2590800" cy="1943100"/>
          </a:xfrm>
          <a:prstGeom prst="rect">
            <a:avLst/>
          </a:prstGeom>
        </p:spPr>
      </p:pic>
    </p:spTree>
    <p:extLst>
      <p:ext uri="{BB962C8B-B14F-4D97-AF65-F5344CB8AC3E}">
        <p14:creationId xmlns:p14="http://schemas.microsoft.com/office/powerpoint/2010/main" val="2094231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B2E9-4806-4317-8A8E-7C19B4933602}"/>
              </a:ext>
            </a:extLst>
          </p:cNvPr>
          <p:cNvSpPr>
            <a:spLocks noGrp="1"/>
          </p:cNvSpPr>
          <p:nvPr>
            <p:ph type="title"/>
          </p:nvPr>
        </p:nvSpPr>
        <p:spPr/>
        <p:txBody>
          <a:bodyPr>
            <a:normAutofit/>
          </a:bodyPr>
          <a:lstStyle/>
          <a:p>
            <a:pPr algn="ctr"/>
            <a:r>
              <a:rPr lang="en-US" sz="5400" b="1" dirty="0"/>
              <a:t>THE VANTAGE WITH THE ADVANTAGE</a:t>
            </a:r>
          </a:p>
        </p:txBody>
      </p:sp>
      <p:sp>
        <p:nvSpPr>
          <p:cNvPr id="3" name="Content Placeholder 2">
            <a:extLst>
              <a:ext uri="{FF2B5EF4-FFF2-40B4-BE49-F238E27FC236}">
                <a16:creationId xmlns:a16="http://schemas.microsoft.com/office/drawing/2014/main" id="{E6586E32-6BA3-4F97-99DA-6B2BFA269E8C}"/>
              </a:ext>
            </a:extLst>
          </p:cNvPr>
          <p:cNvSpPr>
            <a:spLocks noGrp="1"/>
          </p:cNvSpPr>
          <p:nvPr>
            <p:ph idx="1"/>
          </p:nvPr>
        </p:nvSpPr>
        <p:spPr/>
        <p:txBody>
          <a:bodyPr/>
          <a:lstStyle/>
          <a:p>
            <a:pPr marL="0" indent="0">
              <a:buNone/>
            </a:pPr>
            <a:endParaRPr lang="en-US" b="1" u="sng" dirty="0"/>
          </a:p>
          <a:p>
            <a:pPr marL="0" indent="0">
              <a:buNone/>
            </a:pPr>
            <a:r>
              <a:rPr lang="en-US" b="1" u="sng" dirty="0"/>
              <a:t>Ephesians 5:15-16</a:t>
            </a:r>
            <a:r>
              <a:rPr lang="en-US" dirty="0"/>
              <a:t> So be very careful how you live, not being like those with no understanding, but live honorably with true wisdom, for we are living in evil times. </a:t>
            </a:r>
            <a:r>
              <a:rPr lang="en-US" b="1" i="1" dirty="0">
                <a:solidFill>
                  <a:srgbClr val="C00000"/>
                </a:solidFill>
              </a:rPr>
              <a:t>Take full advantage of every day as you spend your life for His purposes.</a:t>
            </a:r>
            <a:r>
              <a:rPr lang="en-US" b="1" i="1" dirty="0"/>
              <a:t> </a:t>
            </a:r>
            <a:endParaRPr lang="en-US" i="1" dirty="0"/>
          </a:p>
          <a:p>
            <a:pPr marL="0" indent="0">
              <a:buNone/>
            </a:pPr>
            <a:r>
              <a:rPr lang="en-US" b="1" u="sng" dirty="0"/>
              <a:t>Galatians 6:10</a:t>
            </a:r>
            <a:r>
              <a:rPr lang="en-US" dirty="0"/>
              <a:t> </a:t>
            </a:r>
            <a:r>
              <a:rPr lang="en-US" i="1" dirty="0">
                <a:solidFill>
                  <a:srgbClr val="C00000"/>
                </a:solidFill>
              </a:rPr>
              <a:t>Take </a:t>
            </a:r>
            <a:r>
              <a:rPr lang="en-US" b="1" i="1" dirty="0">
                <a:solidFill>
                  <a:srgbClr val="C00000"/>
                </a:solidFill>
              </a:rPr>
              <a:t>advantage</a:t>
            </a:r>
            <a:r>
              <a:rPr lang="en-US" i="1" dirty="0">
                <a:solidFill>
                  <a:srgbClr val="C00000"/>
                </a:solidFill>
              </a:rPr>
              <a:t> of every opportunity </a:t>
            </a:r>
            <a:r>
              <a:rPr lang="en-US" dirty="0"/>
              <a:t>to be a blessing to others, especially to our brothers and sisters in the family of faith!</a:t>
            </a:r>
          </a:p>
          <a:p>
            <a:pPr marL="0" indent="0">
              <a:buNone/>
            </a:pPr>
            <a:endParaRPr lang="en-US" dirty="0"/>
          </a:p>
        </p:txBody>
      </p:sp>
    </p:spTree>
    <p:extLst>
      <p:ext uri="{BB962C8B-B14F-4D97-AF65-F5344CB8AC3E}">
        <p14:creationId xmlns:p14="http://schemas.microsoft.com/office/powerpoint/2010/main" val="74760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close up of clouds in the sky&#10;&#10;Description generated with high confidence">
            <a:extLst>
              <a:ext uri="{FF2B5EF4-FFF2-40B4-BE49-F238E27FC236}">
                <a16:creationId xmlns:a16="http://schemas.microsoft.com/office/drawing/2014/main" id="{70D64101-9C5E-4EF6-9F7B-50B3142B8A3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611" b="5611"/>
          <a:stretch>
            <a:fillRect/>
          </a:stretch>
        </p:blipFill>
        <p:spPr/>
      </p:pic>
      <p:sp>
        <p:nvSpPr>
          <p:cNvPr id="3" name="Text Placeholder 2">
            <a:extLst>
              <a:ext uri="{FF2B5EF4-FFF2-40B4-BE49-F238E27FC236}">
                <a16:creationId xmlns:a16="http://schemas.microsoft.com/office/drawing/2014/main" id="{F9F026FB-C0DF-4A0F-ADF9-2671A2131407}"/>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7FB4531-89EF-4836-A49E-5C1A7DE0D0D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E195C296-18E4-4CE1-B511-1F3B780A1E73}"/>
              </a:ext>
            </a:extLst>
          </p:cNvPr>
          <p:cNvSpPr>
            <a:spLocks noGrp="1"/>
          </p:cNvSpPr>
          <p:nvPr>
            <p:ph type="body" sz="quarter" idx="13"/>
          </p:nvPr>
        </p:nvSpPr>
        <p:spPr/>
        <p:txBody>
          <a:bodyPr/>
          <a:lstStyle/>
          <a:p>
            <a:endParaRPr lang="en-US"/>
          </a:p>
        </p:txBody>
      </p:sp>
      <p:sp>
        <p:nvSpPr>
          <p:cNvPr id="6" name="Rectangle 5">
            <a:extLst>
              <a:ext uri="{FF2B5EF4-FFF2-40B4-BE49-F238E27FC236}">
                <a16:creationId xmlns:a16="http://schemas.microsoft.com/office/drawing/2014/main" id="{5E3DE995-5BD0-4033-AB59-2AE771B7C47C}"/>
              </a:ext>
            </a:extLst>
          </p:cNvPr>
          <p:cNvSpPr/>
          <p:nvPr/>
        </p:nvSpPr>
        <p:spPr>
          <a:xfrm>
            <a:off x="3188473" y="3014663"/>
            <a:ext cx="6130455" cy="2741776"/>
          </a:xfrm>
          <a:prstGeom prst="rect">
            <a:avLst/>
          </a:prstGeom>
        </p:spPr>
        <p:txBody>
          <a:bodyPr wrap="square">
            <a:spAutoFit/>
          </a:bodyPr>
          <a:lstStyle/>
          <a:p>
            <a:pPr algn="ctr">
              <a:lnSpc>
                <a:spcPct val="115000"/>
              </a:lnSpc>
              <a:spcAft>
                <a:spcPts val="1000"/>
              </a:spcAft>
            </a:pPr>
            <a:r>
              <a:rPr lang="en-US" sz="2400" b="1" dirty="0">
                <a:latin typeface="Trebuchet MS" panose="020B0603020202020204" pitchFamily="34" charset="0"/>
                <a:ea typeface="Calibri" panose="020F0502020204030204" pitchFamily="34" charset="0"/>
                <a:cs typeface="Times New Roman" panose="02020603050405020304" pitchFamily="18" charset="0"/>
              </a:rPr>
              <a:t>YOU CAN NOT LIMIT ME.                           I AM READY TO GIVE YOU A NEW VIEW,     A DIFFERENT PERSPECTIVE.                                 COME UP HIGHER…                                            IT IS A NEW VANTAGE POINT.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b="1" dirty="0">
                <a:latin typeface="Trebuchet MS" panose="020B0603020202020204" pitchFamily="34" charset="0"/>
                <a:ea typeface="Calibri" panose="020F0502020204030204" pitchFamily="34" charset="0"/>
                <a:cs typeface="Times New Roman" panose="02020603050405020304" pitchFamily="18" charset="0"/>
              </a:rPr>
              <a:t>THE VANTAGE WITH THE ADVANTAGE…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descr="A bird with a sunset in the background&#10;&#10;Description generated with high confidence">
            <a:extLst>
              <a:ext uri="{FF2B5EF4-FFF2-40B4-BE49-F238E27FC236}">
                <a16:creationId xmlns:a16="http://schemas.microsoft.com/office/drawing/2014/main" id="{24F06157-2F0D-41E2-9930-E87153B7A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550" y="5088995"/>
            <a:ext cx="2457450" cy="1847850"/>
          </a:xfrm>
          <a:prstGeom prst="rect">
            <a:avLst/>
          </a:prstGeom>
        </p:spPr>
      </p:pic>
      <p:pic>
        <p:nvPicPr>
          <p:cNvPr id="16" name="Picture 15" descr="A picture containing nature&#10;&#10;Description generated with high confidence">
            <a:extLst>
              <a:ext uri="{FF2B5EF4-FFF2-40B4-BE49-F238E27FC236}">
                <a16:creationId xmlns:a16="http://schemas.microsoft.com/office/drawing/2014/main" id="{543A37C6-1CBE-4051-9110-28E036AC9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4500" y="3488795"/>
            <a:ext cx="2857500" cy="1600200"/>
          </a:xfrm>
          <a:prstGeom prst="rect">
            <a:avLst/>
          </a:prstGeom>
        </p:spPr>
      </p:pic>
    </p:spTree>
    <p:extLst>
      <p:ext uri="{BB962C8B-B14F-4D97-AF65-F5344CB8AC3E}">
        <p14:creationId xmlns:p14="http://schemas.microsoft.com/office/powerpoint/2010/main" val="351127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40846BE2-B8D6-4A63-BCC4-57E2281FD97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3516" b="33516"/>
          <a:stretch>
            <a:fillRect/>
          </a:stretch>
        </p:blipFill>
        <p:spPr/>
      </p:pic>
      <p:sp>
        <p:nvSpPr>
          <p:cNvPr id="3" name="Text Placeholder 2">
            <a:extLst>
              <a:ext uri="{FF2B5EF4-FFF2-40B4-BE49-F238E27FC236}">
                <a16:creationId xmlns:a16="http://schemas.microsoft.com/office/drawing/2014/main" id="{13903016-0DB5-4927-BB71-52851E4809DD}"/>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A0935BCA-DAF4-421E-9331-9F95665A1138}"/>
              </a:ext>
            </a:extLst>
          </p:cNvPr>
          <p:cNvSpPr>
            <a:spLocks noGrp="1"/>
          </p:cNvSpPr>
          <p:nvPr>
            <p:ph type="body" sz="quarter" idx="12"/>
          </p:nvPr>
        </p:nvSpPr>
        <p:spPr/>
        <p:txBody>
          <a:bodyPr/>
          <a:lstStyle/>
          <a:p>
            <a:endParaRPr lang="en-US" dirty="0"/>
          </a:p>
        </p:txBody>
      </p:sp>
      <p:sp>
        <p:nvSpPr>
          <p:cNvPr id="5" name="Text Placeholder 4">
            <a:extLst>
              <a:ext uri="{FF2B5EF4-FFF2-40B4-BE49-F238E27FC236}">
                <a16:creationId xmlns:a16="http://schemas.microsoft.com/office/drawing/2014/main" id="{877DDD1E-45EE-4E8C-AD88-476C9CF8DDB0}"/>
              </a:ext>
            </a:extLst>
          </p:cNvPr>
          <p:cNvSpPr>
            <a:spLocks noGrp="1"/>
          </p:cNvSpPr>
          <p:nvPr>
            <p:ph type="body" sz="quarter" idx="13"/>
          </p:nvPr>
        </p:nvSpPr>
        <p:spPr/>
        <p:txBody>
          <a:bodyPr/>
          <a:lstStyle/>
          <a:p>
            <a:r>
              <a:rPr lang="en-US" sz="3600" b="1" dirty="0">
                <a:solidFill>
                  <a:srgbClr val="C00000"/>
                </a:solidFill>
              </a:rPr>
              <a:t>HIS VANTAGE POINT…</a:t>
            </a:r>
          </a:p>
        </p:txBody>
      </p:sp>
      <p:pic>
        <p:nvPicPr>
          <p:cNvPr id="15" name="Picture 14" descr="A picture containing indoor&#10;&#10;Description generated with high confidence">
            <a:extLst>
              <a:ext uri="{FF2B5EF4-FFF2-40B4-BE49-F238E27FC236}">
                <a16:creationId xmlns:a16="http://schemas.microsoft.com/office/drawing/2014/main" id="{3348E044-58B3-4C49-944E-6A837A840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712" y="2945414"/>
            <a:ext cx="3901440" cy="1706880"/>
          </a:xfrm>
          <a:prstGeom prst="rect">
            <a:avLst/>
          </a:prstGeom>
        </p:spPr>
      </p:pic>
      <p:pic>
        <p:nvPicPr>
          <p:cNvPr id="17" name="Picture 16">
            <a:extLst>
              <a:ext uri="{FF2B5EF4-FFF2-40B4-BE49-F238E27FC236}">
                <a16:creationId xmlns:a16="http://schemas.microsoft.com/office/drawing/2014/main" id="{C9B4BAAB-D67E-45E2-89E9-C7BE70FCC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815" y="2945414"/>
            <a:ext cx="3892097" cy="1895282"/>
          </a:xfrm>
          <a:prstGeom prst="rect">
            <a:avLst/>
          </a:prstGeom>
        </p:spPr>
      </p:pic>
    </p:spTree>
    <p:extLst>
      <p:ext uri="{BB962C8B-B14F-4D97-AF65-F5344CB8AC3E}">
        <p14:creationId xmlns:p14="http://schemas.microsoft.com/office/powerpoint/2010/main" val="403060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B6014B5-88E1-4423-AB89-27AC78DE652F}"/>
              </a:ext>
            </a:extLst>
          </p:cNvPr>
          <p:cNvSpPr>
            <a:spLocks noGrp="1"/>
          </p:cNvSpPr>
          <p:nvPr>
            <p:ph type="pic" sz="quarter" idx="10"/>
          </p:nvPr>
        </p:nvSpPr>
        <p:spPr/>
      </p:sp>
      <p:sp>
        <p:nvSpPr>
          <p:cNvPr id="3" name="Text Placeholder 2">
            <a:extLst>
              <a:ext uri="{FF2B5EF4-FFF2-40B4-BE49-F238E27FC236}">
                <a16:creationId xmlns:a16="http://schemas.microsoft.com/office/drawing/2014/main" id="{4D65887B-9671-43AF-8868-B906739FFED2}"/>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42EC0030-5ED8-43CA-AABA-85EC3E33064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06CEE432-E2A8-42C8-93A9-D93A19309A49}"/>
              </a:ext>
            </a:extLst>
          </p:cNvPr>
          <p:cNvSpPr>
            <a:spLocks noGrp="1"/>
          </p:cNvSpPr>
          <p:nvPr>
            <p:ph type="body" sz="quarter" idx="13"/>
          </p:nvPr>
        </p:nvSpPr>
        <p:spPr/>
        <p:txBody>
          <a:bodyPr/>
          <a:lstStyle/>
          <a:p>
            <a:endParaRPr lang="en-US"/>
          </a:p>
        </p:txBody>
      </p:sp>
      <p:pic>
        <p:nvPicPr>
          <p:cNvPr id="6" name="Picture 5" descr="A picture containing snow, outdoor&#10;&#10;Description generated with very high confidence">
            <a:extLst>
              <a:ext uri="{FF2B5EF4-FFF2-40B4-BE49-F238E27FC236}">
                <a16:creationId xmlns:a16="http://schemas.microsoft.com/office/drawing/2014/main" id="{5BD211B8-F5C5-4F17-AC00-4B1278D4B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03"/>
            <a:ext cx="12220272" cy="6873903"/>
          </a:xfrm>
          <a:prstGeom prst="rect">
            <a:avLst/>
          </a:prstGeom>
        </p:spPr>
      </p:pic>
    </p:spTree>
    <p:extLst>
      <p:ext uri="{BB962C8B-B14F-4D97-AF65-F5344CB8AC3E}">
        <p14:creationId xmlns:p14="http://schemas.microsoft.com/office/powerpoint/2010/main" val="440311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lose up of a logo&#10;&#10;Description generated with high confidence">
            <a:extLst>
              <a:ext uri="{FF2B5EF4-FFF2-40B4-BE49-F238E27FC236}">
                <a16:creationId xmlns:a16="http://schemas.microsoft.com/office/drawing/2014/main" id="{DBE60D36-CB2D-4767-BDA5-127F969550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0640" b="30640"/>
          <a:stretch>
            <a:fillRect/>
          </a:stretch>
        </p:blipFill>
        <p:spPr/>
      </p:pic>
      <p:sp>
        <p:nvSpPr>
          <p:cNvPr id="3" name="Text Placeholder 2">
            <a:extLst>
              <a:ext uri="{FF2B5EF4-FFF2-40B4-BE49-F238E27FC236}">
                <a16:creationId xmlns:a16="http://schemas.microsoft.com/office/drawing/2014/main" id="{874FFCD5-1FDA-4699-990B-B8204522C37A}"/>
              </a:ext>
            </a:extLst>
          </p:cNvPr>
          <p:cNvSpPr>
            <a:spLocks noGrp="1"/>
          </p:cNvSpPr>
          <p:nvPr>
            <p:ph type="body" sz="quarter" idx="11"/>
          </p:nvPr>
        </p:nvSpPr>
        <p:spPr>
          <a:xfrm>
            <a:off x="727605" y="3403601"/>
            <a:ext cx="7772400" cy="728662"/>
          </a:xfrm>
        </p:spPr>
        <p:txBody>
          <a:bodyPr/>
          <a:lstStyle/>
          <a:p>
            <a:r>
              <a:rPr lang="en-US" dirty="0"/>
              <a:t>…for the joy set before Him, Jesus…</a:t>
            </a:r>
          </a:p>
        </p:txBody>
      </p:sp>
      <p:sp>
        <p:nvSpPr>
          <p:cNvPr id="4" name="Text Placeholder 3">
            <a:extLst>
              <a:ext uri="{FF2B5EF4-FFF2-40B4-BE49-F238E27FC236}">
                <a16:creationId xmlns:a16="http://schemas.microsoft.com/office/drawing/2014/main" id="{BDCCF33F-F288-4442-88FF-5AE96CC14A7D}"/>
              </a:ext>
            </a:extLst>
          </p:cNvPr>
          <p:cNvSpPr>
            <a:spLocks noGrp="1"/>
          </p:cNvSpPr>
          <p:nvPr>
            <p:ph type="body" sz="quarter" idx="12"/>
          </p:nvPr>
        </p:nvSpPr>
        <p:spPr/>
        <p:txBody>
          <a:bodyPr/>
          <a:lstStyle/>
          <a:p>
            <a:r>
              <a:rPr lang="en-US" sz="3600" dirty="0"/>
              <a:t>endured the cross, scorning it’s shame</a:t>
            </a:r>
          </a:p>
        </p:txBody>
      </p:sp>
      <p:sp>
        <p:nvSpPr>
          <p:cNvPr id="5" name="Text Placeholder 4">
            <a:extLst>
              <a:ext uri="{FF2B5EF4-FFF2-40B4-BE49-F238E27FC236}">
                <a16:creationId xmlns:a16="http://schemas.microsoft.com/office/drawing/2014/main" id="{DDF56384-69D3-4B06-8F72-4979AE5583A0}"/>
              </a:ext>
            </a:extLst>
          </p:cNvPr>
          <p:cNvSpPr>
            <a:spLocks noGrp="1"/>
          </p:cNvSpPr>
          <p:nvPr>
            <p:ph type="body" sz="quarter" idx="13"/>
          </p:nvPr>
        </p:nvSpPr>
        <p:spPr>
          <a:xfrm>
            <a:off x="1781092" y="5088995"/>
            <a:ext cx="9414345" cy="961948"/>
          </a:xfrm>
        </p:spPr>
        <p:txBody>
          <a:bodyPr/>
          <a:lstStyle/>
          <a:p>
            <a:r>
              <a:rPr lang="en-US" sz="2800" dirty="0"/>
              <a:t>And set down at the right hand of the throne of God. </a:t>
            </a:r>
            <a:r>
              <a:rPr lang="en-US" sz="1800" i="1" dirty="0"/>
              <a:t>Hebrews 12:2</a:t>
            </a:r>
            <a:r>
              <a:rPr lang="en-US" sz="2800" dirty="0"/>
              <a:t>                </a:t>
            </a:r>
          </a:p>
        </p:txBody>
      </p:sp>
    </p:spTree>
    <p:extLst>
      <p:ext uri="{BB962C8B-B14F-4D97-AF65-F5344CB8AC3E}">
        <p14:creationId xmlns:p14="http://schemas.microsoft.com/office/powerpoint/2010/main" val="182059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4FCEE6-E92A-4DCB-8944-9664E0AB08A2}"/>
              </a:ext>
            </a:extLst>
          </p:cNvPr>
          <p:cNvSpPr>
            <a:spLocks noGrp="1"/>
          </p:cNvSpPr>
          <p:nvPr>
            <p:ph type="body" sz="quarter" idx="11"/>
          </p:nvPr>
        </p:nvSpPr>
        <p:spPr>
          <a:xfrm>
            <a:off x="727604" y="3323645"/>
            <a:ext cx="9648847" cy="808618"/>
          </a:xfrm>
        </p:spPr>
        <p:txBody>
          <a:bodyPr/>
          <a:lstStyle/>
          <a:p>
            <a:r>
              <a:rPr lang="en-US" dirty="0"/>
              <a:t>Vantage Point: a position or place that affords a wide or advantageous perspective; viewpoint</a:t>
            </a:r>
          </a:p>
          <a:p>
            <a:endParaRPr lang="en-US" dirty="0"/>
          </a:p>
        </p:txBody>
      </p:sp>
      <p:sp>
        <p:nvSpPr>
          <p:cNvPr id="4" name="Text Placeholder 3">
            <a:extLst>
              <a:ext uri="{FF2B5EF4-FFF2-40B4-BE49-F238E27FC236}">
                <a16:creationId xmlns:a16="http://schemas.microsoft.com/office/drawing/2014/main" id="{09EA23EA-7F57-482B-B0A0-F89F70F0BD87}"/>
              </a:ext>
            </a:extLst>
          </p:cNvPr>
          <p:cNvSpPr>
            <a:spLocks noGrp="1"/>
          </p:cNvSpPr>
          <p:nvPr>
            <p:ph type="body" sz="quarter" idx="12"/>
          </p:nvPr>
        </p:nvSpPr>
        <p:spPr/>
        <p:txBody>
          <a:bodyPr/>
          <a:lstStyle/>
          <a:p>
            <a:r>
              <a:rPr lang="en-US" b="1" dirty="0"/>
              <a:t>a position or place that allows one a wide or </a:t>
            </a:r>
            <a:r>
              <a:rPr lang="en-US" b="1" dirty="0" err="1"/>
              <a:t>favourable</a:t>
            </a:r>
            <a:r>
              <a:rPr lang="en-US" b="1" dirty="0"/>
              <a:t> overall view of a scene or situation</a:t>
            </a:r>
            <a:endParaRPr lang="en-US" dirty="0"/>
          </a:p>
          <a:p>
            <a:endParaRPr lang="en-US" dirty="0"/>
          </a:p>
        </p:txBody>
      </p:sp>
      <p:sp>
        <p:nvSpPr>
          <p:cNvPr id="5" name="Text Placeholder 4">
            <a:extLst>
              <a:ext uri="{FF2B5EF4-FFF2-40B4-BE49-F238E27FC236}">
                <a16:creationId xmlns:a16="http://schemas.microsoft.com/office/drawing/2014/main" id="{45BA4DFF-9F11-47C9-90D7-CE4ECE841163}"/>
              </a:ext>
            </a:extLst>
          </p:cNvPr>
          <p:cNvSpPr>
            <a:spLocks noGrp="1"/>
          </p:cNvSpPr>
          <p:nvPr>
            <p:ph type="body" sz="quarter" idx="13"/>
          </p:nvPr>
        </p:nvSpPr>
        <p:spPr/>
        <p:txBody>
          <a:bodyPr/>
          <a:lstStyle/>
          <a:p>
            <a:r>
              <a:rPr lang="en-US" b="1" dirty="0"/>
              <a:t>the </a:t>
            </a:r>
            <a:r>
              <a:rPr lang="en-US" b="1" u="sng" dirty="0">
                <a:hlinkClick r:id="rId2" tooltip="particular"/>
              </a:rPr>
              <a:t>particular</a:t>
            </a:r>
            <a:r>
              <a:rPr lang="en-US" b="1" dirty="0"/>
              <a:t> </a:t>
            </a:r>
            <a:r>
              <a:rPr lang="en-US" b="1" u="sng" dirty="0">
                <a:hlinkClick r:id="rId3" tooltip="ideas"/>
              </a:rPr>
              <a:t>ideas</a:t>
            </a:r>
            <a:r>
              <a:rPr lang="en-US" b="1" dirty="0"/>
              <a:t> or </a:t>
            </a:r>
            <a:r>
              <a:rPr lang="en-US" b="1" u="sng" dirty="0">
                <a:hlinkClick r:id="rId4" tooltip="beliefs"/>
              </a:rPr>
              <a:t>beliefs</a:t>
            </a:r>
            <a:r>
              <a:rPr lang="en-US" b="1" dirty="0"/>
              <a:t> that </a:t>
            </a:r>
            <a:r>
              <a:rPr lang="en-US" b="1" u="sng" dirty="0">
                <a:hlinkClick r:id="rId5" tooltip="influence"/>
              </a:rPr>
              <a:t>influence</a:t>
            </a:r>
            <a:r>
              <a:rPr lang="en-US" b="1" dirty="0"/>
              <a:t> the way that you </a:t>
            </a:r>
            <a:r>
              <a:rPr lang="en-US" b="1" u="sng" dirty="0">
                <a:hlinkClick r:id="rId6" tooltip="think"/>
              </a:rPr>
              <a:t>think</a:t>
            </a:r>
            <a:r>
              <a:rPr lang="en-US" b="1" dirty="0"/>
              <a:t> about </a:t>
            </a:r>
            <a:r>
              <a:rPr lang="en-US" b="1" u="sng" dirty="0">
                <a:hlinkClick r:id="rId7" tooltip="things"/>
              </a:rPr>
              <a:t>things</a:t>
            </a:r>
            <a:endParaRPr lang="en-US" dirty="0"/>
          </a:p>
          <a:p>
            <a:endParaRPr lang="en-US" dirty="0"/>
          </a:p>
        </p:txBody>
      </p:sp>
      <p:pic>
        <p:nvPicPr>
          <p:cNvPr id="9" name="Picture Placeholder 8" descr="A view of a mountain&#10;&#10;Description generated with very high confidence">
            <a:extLst>
              <a:ext uri="{FF2B5EF4-FFF2-40B4-BE49-F238E27FC236}">
                <a16:creationId xmlns:a16="http://schemas.microsoft.com/office/drawing/2014/main" id="{028F7C41-262E-40A3-A829-7592D05CE651}"/>
              </a:ext>
            </a:extLst>
          </p:cNvPr>
          <p:cNvPicPr>
            <a:picLocks noGrp="1" noChangeAspect="1"/>
          </p:cNvPicPr>
          <p:nvPr>
            <p:ph type="pic" sz="quarter" idx="10"/>
          </p:nvPr>
        </p:nvPicPr>
        <p:blipFill>
          <a:blip r:embed="rId8">
            <a:extLst>
              <a:ext uri="{28A0092B-C50C-407E-A947-70E740481C1C}">
                <a14:useLocalDpi xmlns:a14="http://schemas.microsoft.com/office/drawing/2010/main" val="0"/>
              </a:ext>
            </a:extLst>
          </a:blip>
          <a:srcRect t="31455" b="3145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87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4306-52ED-4C5D-A9DE-4DE58A79A423}"/>
              </a:ext>
            </a:extLst>
          </p:cNvPr>
          <p:cNvSpPr>
            <a:spLocks noGrp="1"/>
          </p:cNvSpPr>
          <p:nvPr>
            <p:ph type="title"/>
          </p:nvPr>
        </p:nvSpPr>
        <p:spPr/>
        <p:txBody>
          <a:bodyPr/>
          <a:lstStyle/>
          <a:p>
            <a:r>
              <a:rPr lang="en-US" dirty="0">
                <a:latin typeface="Arial Black" panose="020B0A04020102020204" pitchFamily="34" charset="0"/>
              </a:rPr>
              <a:t>VANTAGE POINT</a:t>
            </a:r>
            <a:endParaRPr lang="en-US" dirty="0"/>
          </a:p>
        </p:txBody>
      </p:sp>
      <p:sp>
        <p:nvSpPr>
          <p:cNvPr id="3" name="Content Placeholder 2">
            <a:extLst>
              <a:ext uri="{FF2B5EF4-FFF2-40B4-BE49-F238E27FC236}">
                <a16:creationId xmlns:a16="http://schemas.microsoft.com/office/drawing/2014/main" id="{1EF6D99D-E474-41D2-B8DB-4F1A06C3D502}"/>
              </a:ext>
            </a:extLst>
          </p:cNvPr>
          <p:cNvSpPr>
            <a:spLocks noGrp="1"/>
          </p:cNvSpPr>
          <p:nvPr>
            <p:ph idx="1"/>
          </p:nvPr>
        </p:nvSpPr>
        <p:spPr/>
        <p:txBody>
          <a:bodyPr/>
          <a:lstStyle/>
          <a:p>
            <a:r>
              <a:rPr lang="en-US" b="1" dirty="0"/>
              <a:t>a position or place that affords a wide or advantageous perspective; viewpoint</a:t>
            </a:r>
            <a:endParaRPr lang="en-US" dirty="0"/>
          </a:p>
          <a:p>
            <a:r>
              <a:rPr lang="en-US" b="1" dirty="0"/>
              <a:t>a position or place that allows one a wide or </a:t>
            </a:r>
            <a:r>
              <a:rPr lang="en-US" b="1" dirty="0" err="1"/>
              <a:t>favourable</a:t>
            </a:r>
            <a:r>
              <a:rPr lang="en-US" b="1" dirty="0"/>
              <a:t> overall view of a scene or situation</a:t>
            </a:r>
            <a:endParaRPr lang="en-US" dirty="0"/>
          </a:p>
          <a:p>
            <a:r>
              <a:rPr lang="en-US" b="1" dirty="0"/>
              <a:t>the </a:t>
            </a:r>
            <a:r>
              <a:rPr lang="en-US" b="1" u="sng" dirty="0">
                <a:hlinkClick r:id="rId2" tooltip="particular"/>
              </a:rPr>
              <a:t>particular</a:t>
            </a:r>
            <a:r>
              <a:rPr lang="en-US" b="1" dirty="0"/>
              <a:t> </a:t>
            </a:r>
            <a:r>
              <a:rPr lang="en-US" b="1" u="sng" dirty="0">
                <a:hlinkClick r:id="rId3" tooltip="ideas"/>
              </a:rPr>
              <a:t>ideas</a:t>
            </a:r>
            <a:r>
              <a:rPr lang="en-US" b="1" dirty="0"/>
              <a:t> or </a:t>
            </a:r>
            <a:r>
              <a:rPr lang="en-US" b="1" u="sng" dirty="0">
                <a:hlinkClick r:id="rId4" tooltip="beliefs"/>
              </a:rPr>
              <a:t>beliefs</a:t>
            </a:r>
            <a:r>
              <a:rPr lang="en-US" b="1" dirty="0"/>
              <a:t> that </a:t>
            </a:r>
            <a:r>
              <a:rPr lang="en-US" b="1" u="sng" dirty="0">
                <a:hlinkClick r:id="rId5" tooltip="influence"/>
              </a:rPr>
              <a:t>influence</a:t>
            </a:r>
            <a:r>
              <a:rPr lang="en-US" b="1" dirty="0"/>
              <a:t> the way that you </a:t>
            </a:r>
            <a:r>
              <a:rPr lang="en-US" b="1" u="sng" dirty="0">
                <a:hlinkClick r:id="rId6" tooltip="think"/>
              </a:rPr>
              <a:t>think</a:t>
            </a:r>
            <a:r>
              <a:rPr lang="en-US" b="1" dirty="0"/>
              <a:t> about </a:t>
            </a:r>
            <a:r>
              <a:rPr lang="en-US" b="1" u="sng" dirty="0">
                <a:hlinkClick r:id="rId7" tooltip="things"/>
              </a:rPr>
              <a:t>things</a:t>
            </a:r>
            <a:endParaRPr lang="en-US" dirty="0"/>
          </a:p>
          <a:p>
            <a:pPr marL="0" indent="0">
              <a:buNone/>
            </a:pPr>
            <a:r>
              <a:rPr lang="en-US" sz="3200" dirty="0">
                <a:latin typeface="Arial Black" panose="020B0A04020102020204" pitchFamily="34" charset="0"/>
              </a:rPr>
              <a:t>                   </a:t>
            </a:r>
            <a:r>
              <a:rPr lang="en-US" sz="3200" dirty="0">
                <a:solidFill>
                  <a:srgbClr val="C00000"/>
                </a:solidFill>
                <a:latin typeface="Arial Black" panose="020B0A04020102020204" pitchFamily="34" charset="0"/>
              </a:rPr>
              <a:t>VANTAGE POINT  </a:t>
            </a:r>
          </a:p>
        </p:txBody>
      </p:sp>
      <p:pic>
        <p:nvPicPr>
          <p:cNvPr id="5" name="Picture 4" descr="A close up of clouds in the sky&#10;&#10;Description generated with high confidence">
            <a:extLst>
              <a:ext uri="{FF2B5EF4-FFF2-40B4-BE49-F238E27FC236}">
                <a16:creationId xmlns:a16="http://schemas.microsoft.com/office/drawing/2014/main" id="{6ACB1C96-77E8-4EAA-84B5-CCEE3FED33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 y="-139206"/>
            <a:ext cx="6938913" cy="1932650"/>
          </a:xfrm>
          <a:prstGeom prst="rect">
            <a:avLst/>
          </a:prstGeom>
        </p:spPr>
      </p:pic>
      <p:pic>
        <p:nvPicPr>
          <p:cNvPr id="6" name="Picture Placeholder 8" descr="A view of a mountain&#10;&#10;Description generated with very high confidence">
            <a:extLst>
              <a:ext uri="{FF2B5EF4-FFF2-40B4-BE49-F238E27FC236}">
                <a16:creationId xmlns:a16="http://schemas.microsoft.com/office/drawing/2014/main" id="{EDA04096-3D81-4AA9-833E-8A2F12011273}"/>
              </a:ext>
            </a:extLst>
          </p:cNvPr>
          <p:cNvPicPr>
            <a:picLocks noGrp="1" noChangeAspect="1"/>
          </p:cNvPicPr>
          <p:nvPr>
            <p:ph type="pic" sz="quarter" idx="10"/>
          </p:nvPr>
        </p:nvPicPr>
        <p:blipFill>
          <a:blip r:embed="rId9">
            <a:extLst>
              <a:ext uri="{28A0092B-C50C-407E-A947-70E740481C1C}">
                <a14:useLocalDpi xmlns:a14="http://schemas.microsoft.com/office/drawing/2010/main" val="0"/>
              </a:ext>
            </a:extLst>
          </a:blip>
          <a:srcRect t="31455" b="31455"/>
          <a:stretch>
            <a:fillRect/>
          </a:stretch>
        </p:blipFill>
        <p:spPr bwMode="auto">
          <a:xfrm>
            <a:off x="7607431" y="4001294"/>
            <a:ext cx="12192000" cy="301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5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4CA0F18-B6E3-4122-B47E-CE2CA1A9628F}"/>
              </a:ext>
            </a:extLst>
          </p:cNvPr>
          <p:cNvSpPr>
            <a:spLocks noGrp="1"/>
          </p:cNvSpPr>
          <p:nvPr>
            <p:ph type="pic" sz="quarter" idx="10"/>
          </p:nvPr>
        </p:nvSpPr>
        <p:spPr/>
      </p:sp>
      <p:sp>
        <p:nvSpPr>
          <p:cNvPr id="3" name="Text Placeholder 2">
            <a:extLst>
              <a:ext uri="{FF2B5EF4-FFF2-40B4-BE49-F238E27FC236}">
                <a16:creationId xmlns:a16="http://schemas.microsoft.com/office/drawing/2014/main" id="{7799241E-A3EE-4FE1-A9FA-1EB40D1BAB0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5F3985D-C8B5-48C2-B131-04C5143AF661}"/>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4D7DD9C5-ED92-4850-8195-80F5D1DEFA79}"/>
              </a:ext>
            </a:extLst>
          </p:cNvPr>
          <p:cNvSpPr>
            <a:spLocks noGrp="1"/>
          </p:cNvSpPr>
          <p:nvPr>
            <p:ph type="body" sz="quarter" idx="13"/>
          </p:nvPr>
        </p:nvSpPr>
        <p:spPr/>
        <p:txBody>
          <a:bodyPr/>
          <a:lstStyle/>
          <a:p>
            <a:endParaRPr lang="en-US"/>
          </a:p>
        </p:txBody>
      </p:sp>
      <p:sp>
        <p:nvSpPr>
          <p:cNvPr id="7" name="Rectangle 6">
            <a:extLst>
              <a:ext uri="{FF2B5EF4-FFF2-40B4-BE49-F238E27FC236}">
                <a16:creationId xmlns:a16="http://schemas.microsoft.com/office/drawing/2014/main" id="{D9F3C93A-52B8-4F5B-839A-59DC175FE555}"/>
              </a:ext>
            </a:extLst>
          </p:cNvPr>
          <p:cNvSpPr/>
          <p:nvPr/>
        </p:nvSpPr>
        <p:spPr>
          <a:xfrm>
            <a:off x="3048000" y="473063"/>
            <a:ext cx="6096000" cy="5911875"/>
          </a:xfrm>
          <a:prstGeom prst="rect">
            <a:avLst/>
          </a:prstGeom>
        </p:spPr>
        <p:txBody>
          <a:bodyPr>
            <a:spAutoFit/>
          </a:bodyPr>
          <a:lstStyle/>
          <a:p>
            <a:pPr>
              <a:lnSpc>
                <a:spcPct val="115000"/>
              </a:lnSpc>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tooltip="view"/>
              </a:rPr>
              <a:t>View </a:t>
            </a:r>
            <a:r>
              <a:rPr lang="en-US" dirty="0">
                <a:latin typeface="Arial" panose="020B0604020202020204" pitchFamily="34" charset="0"/>
                <a:ea typeface="Times New Roman" panose="02020603050405020304" pitchFamily="18" charset="0"/>
                <a:cs typeface="Times New Roman" panose="02020603050405020304" pitchFamily="18" charset="0"/>
              </a:rPr>
              <a:t> the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3" tooltip="ability"/>
              </a:rPr>
              <a:t>ability</a:t>
            </a:r>
            <a:r>
              <a:rPr lang="en-US" dirty="0">
                <a:latin typeface="Arial" panose="020B0604020202020204" pitchFamily="34" charset="0"/>
                <a:ea typeface="Times New Roman" panose="02020603050405020304" pitchFamily="18" charset="0"/>
                <a:cs typeface="Times New Roman" panose="02020603050405020304" pitchFamily="18" charset="0"/>
              </a:rPr>
              <a:t> to see something from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tooltip="particular"/>
              </a:rPr>
              <a:t>particular</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tooltip="place"/>
              </a:rPr>
              <a:t>place</a:t>
            </a: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tooltip="scene"/>
              </a:rPr>
              <a:t>scene</a:t>
            </a:r>
            <a:r>
              <a:rPr lang="en-US" dirty="0">
                <a:latin typeface="Arial" panose="020B0604020202020204" pitchFamily="34" charset="0"/>
                <a:ea typeface="Times New Roman" panose="02020603050405020304" pitchFamily="18" charset="0"/>
                <a:cs typeface="Times New Roman" panose="02020603050405020304" pitchFamily="18" charset="0"/>
              </a:rPr>
              <a:t>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7" tooltip="view"/>
              </a:rPr>
              <a:t>view</a:t>
            </a:r>
            <a:r>
              <a:rPr lang="en-US" dirty="0">
                <a:latin typeface="Arial" panose="020B0604020202020204" pitchFamily="34" charset="0"/>
                <a:ea typeface="Times New Roman" panose="02020603050405020304" pitchFamily="18" charset="0"/>
                <a:cs typeface="Times New Roman" panose="02020603050405020304" pitchFamily="18" charset="0"/>
              </a:rPr>
              <a:t> that you can see in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8" tooltip="picture"/>
              </a:rPr>
              <a:t>picture</a:t>
            </a:r>
            <a:r>
              <a:rPr lang="en-US" dirty="0">
                <a:latin typeface="Arial" panose="020B0604020202020204" pitchFamily="34" charset="0"/>
                <a:ea typeface="Times New Roman" panose="02020603050405020304" pitchFamily="18" charset="0"/>
                <a:cs typeface="Times New Roman" panose="02020603050405020304" pitchFamily="18" charset="0"/>
              </a:rPr>
              <a:t> or from the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tooltip="place"/>
              </a:rPr>
              <a:t>place</a:t>
            </a:r>
            <a:r>
              <a:rPr lang="en-US" dirty="0">
                <a:latin typeface="Arial" panose="020B0604020202020204" pitchFamily="34" charset="0"/>
                <a:ea typeface="Times New Roman" panose="02020603050405020304" pitchFamily="18" charset="0"/>
                <a:cs typeface="Times New Roman" panose="02020603050405020304" pitchFamily="18" charset="0"/>
              </a:rPr>
              <a:t> where you are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9" tooltip="sight"/>
              </a:rPr>
              <a:t>sight </a:t>
            </a:r>
            <a:r>
              <a:rPr lang="en-US" dirty="0">
                <a:latin typeface="Arial" panose="020B0604020202020204" pitchFamily="34" charset="0"/>
                <a:ea typeface="Times New Roman" panose="02020603050405020304" pitchFamily="18" charset="0"/>
                <a:cs typeface="Times New Roman" panose="02020603050405020304" pitchFamily="18" charset="0"/>
              </a:rPr>
              <a:t> any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tooltip="place"/>
              </a:rPr>
              <a:t>place</a:t>
            </a:r>
            <a:r>
              <a:rPr lang="en-US" dirty="0">
                <a:latin typeface="Arial" panose="020B0604020202020204" pitchFamily="34" charset="0"/>
                <a:ea typeface="Times New Roman" panose="02020603050405020304" pitchFamily="18" charset="0"/>
                <a:cs typeface="Times New Roman" panose="02020603050405020304" pitchFamily="18" charset="0"/>
              </a:rPr>
              <a:t> that you can see from where you are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backdrop </a:t>
            </a:r>
            <a:r>
              <a:rPr lang="en-US" dirty="0">
                <a:latin typeface="Arial" panose="020B0604020202020204" pitchFamily="34" charset="0"/>
                <a:ea typeface="Times New Roman" panose="02020603050405020304" pitchFamily="18" charset="0"/>
                <a:cs typeface="Times New Roman" panose="02020603050405020304" pitchFamily="18" charset="0"/>
              </a:rPr>
              <a:t>everything that you can see behind the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0" tooltip="main"/>
              </a:rPr>
              <a:t>main</a:t>
            </a:r>
            <a:r>
              <a:rPr lang="en-US" dirty="0">
                <a:latin typeface="Arial" panose="020B0604020202020204" pitchFamily="34" charset="0"/>
                <a:ea typeface="Times New Roman" panose="02020603050405020304" pitchFamily="18" charset="0"/>
                <a:cs typeface="Times New Roman" panose="02020603050405020304" pitchFamily="18" charset="0"/>
              </a:rPr>
              <a:t> thing you are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1" tooltip="looking"/>
              </a:rPr>
              <a:t>looking</a:t>
            </a:r>
            <a:r>
              <a:rPr lang="en-US" dirty="0">
                <a:latin typeface="Arial" panose="020B0604020202020204" pitchFamily="34" charset="0"/>
                <a:ea typeface="Times New Roman" panose="02020603050405020304" pitchFamily="18" charset="0"/>
                <a:cs typeface="Times New Roman" panose="02020603050405020304" pitchFamily="18" charset="0"/>
              </a:rPr>
              <a:t>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1"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panorama </a:t>
            </a:r>
            <a:r>
              <a:rPr lang="en-US" dirty="0">
                <a:latin typeface="Arial" panose="020B0604020202020204" pitchFamily="34" charset="0"/>
                <a:ea typeface="Times New Roman" panose="02020603050405020304" pitchFamily="18" charset="0"/>
                <a:cs typeface="Times New Roman" panose="02020603050405020304" pitchFamily="18" charset="0"/>
              </a:rPr>
              <a:t>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7" tooltip="view"/>
              </a:rPr>
              <a:t>view</a:t>
            </a:r>
            <a:r>
              <a:rPr lang="en-US" dirty="0">
                <a:latin typeface="Arial" panose="020B0604020202020204" pitchFamily="34" charset="0"/>
                <a:ea typeface="Times New Roman" panose="02020603050405020304" pitchFamily="18" charset="0"/>
                <a:cs typeface="Times New Roman" panose="02020603050405020304" pitchFamily="18" charset="0"/>
              </a:rPr>
              <a:t> of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2" tooltip="large"/>
              </a:rPr>
              <a:t>large</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3" tooltip="area"/>
              </a:rPr>
              <a:t>area</a:t>
            </a:r>
            <a:r>
              <a:rPr lang="en-US" dirty="0">
                <a:latin typeface="Arial" panose="020B0604020202020204" pitchFamily="34" charset="0"/>
                <a:ea typeface="Times New Roman" panose="02020603050405020304" pitchFamily="18" charset="0"/>
                <a:cs typeface="Times New Roman" panose="02020603050405020304" pitchFamily="18" charset="0"/>
              </a:rPr>
              <a:t> of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4" tooltip="land"/>
              </a:rPr>
              <a:t>land</a:t>
            </a:r>
            <a:r>
              <a:rPr lang="en-US" dirty="0">
                <a:latin typeface="Arial" panose="020B0604020202020204" pitchFamily="34" charset="0"/>
                <a:ea typeface="Times New Roman" panose="02020603050405020304" pitchFamily="18" charset="0"/>
                <a:cs typeface="Times New Roman" panose="02020603050405020304" pitchFamily="18" charset="0"/>
              </a:rPr>
              <a:t> or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5" tooltip="water"/>
              </a:rPr>
              <a:t>water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viewpoint </a:t>
            </a:r>
            <a:r>
              <a:rPr lang="en-US" dirty="0">
                <a:latin typeface="Arial" panose="020B0604020202020204" pitchFamily="34" charset="0"/>
                <a:ea typeface="Times New Roman" panose="02020603050405020304" pitchFamily="18" charset="0"/>
                <a:cs typeface="Times New Roman" panose="02020603050405020304" pitchFamily="18" charset="0"/>
              </a:rPr>
              <a:t>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tooltip="place"/>
              </a:rPr>
              <a:t>place</a:t>
            </a:r>
            <a:r>
              <a:rPr lang="en-US" dirty="0">
                <a:latin typeface="Arial" panose="020B0604020202020204" pitchFamily="34" charset="0"/>
                <a:ea typeface="Times New Roman" panose="02020603050405020304" pitchFamily="18" charset="0"/>
                <a:cs typeface="Times New Roman" panose="02020603050405020304" pitchFamily="18" charset="0"/>
              </a:rPr>
              <a:t> from which you can see or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6" tooltip="watch"/>
              </a:rPr>
              <a:t>watch</a:t>
            </a:r>
            <a:r>
              <a:rPr lang="en-US" dirty="0">
                <a:latin typeface="Arial" panose="020B0604020202020204" pitchFamily="34" charset="0"/>
                <a:ea typeface="Times New Roman" panose="02020603050405020304" pitchFamily="18" charset="0"/>
                <a:cs typeface="Times New Roman" panose="02020603050405020304" pitchFamily="18" charset="0"/>
              </a:rPr>
              <a:t> something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81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7324A4E-C793-4652-A8DE-7B10F26DA8E7}"/>
              </a:ext>
            </a:extLst>
          </p:cNvPr>
          <p:cNvSpPr>
            <a:spLocks noGrp="1"/>
          </p:cNvSpPr>
          <p:nvPr>
            <p:ph type="pic" sz="quarter" idx="10"/>
          </p:nvPr>
        </p:nvSpPr>
        <p:spPr/>
      </p:sp>
      <p:sp>
        <p:nvSpPr>
          <p:cNvPr id="3" name="Text Placeholder 2">
            <a:extLst>
              <a:ext uri="{FF2B5EF4-FFF2-40B4-BE49-F238E27FC236}">
                <a16:creationId xmlns:a16="http://schemas.microsoft.com/office/drawing/2014/main" id="{C490A995-12B9-430F-A293-501B1279E84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022FF77-D146-42C5-80F5-ACEDDA6D41D3}"/>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82BD788C-81C2-432A-A0DD-FDBBD7B2CE35}"/>
              </a:ext>
            </a:extLst>
          </p:cNvPr>
          <p:cNvSpPr>
            <a:spLocks noGrp="1"/>
          </p:cNvSpPr>
          <p:nvPr>
            <p:ph type="body" sz="quarter" idx="13"/>
          </p:nvPr>
        </p:nvSpPr>
        <p:spPr/>
        <p:txBody>
          <a:bodyPr/>
          <a:lstStyle/>
          <a:p>
            <a:endParaRPr lang="en-US"/>
          </a:p>
        </p:txBody>
      </p:sp>
      <p:sp>
        <p:nvSpPr>
          <p:cNvPr id="7" name="Rectangle 6">
            <a:extLst>
              <a:ext uri="{FF2B5EF4-FFF2-40B4-BE49-F238E27FC236}">
                <a16:creationId xmlns:a16="http://schemas.microsoft.com/office/drawing/2014/main" id="{7A4922F9-2265-44A3-95E3-DFD1AC1D3BE0}"/>
              </a:ext>
            </a:extLst>
          </p:cNvPr>
          <p:cNvSpPr/>
          <p:nvPr/>
        </p:nvSpPr>
        <p:spPr>
          <a:xfrm>
            <a:off x="3045350" y="572494"/>
            <a:ext cx="6098650" cy="5805692"/>
          </a:xfrm>
          <a:prstGeom prst="rect">
            <a:avLst/>
          </a:prstGeom>
        </p:spPr>
        <p:txBody>
          <a:bodyPr wrap="square">
            <a:spAutoFit/>
          </a:bodyPr>
          <a:lstStyle/>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perspective </a:t>
            </a:r>
            <a:r>
              <a:rPr lang="en-US" dirty="0">
                <a:latin typeface="Arial" panose="020B0604020202020204" pitchFamily="34" charset="0"/>
                <a:ea typeface="Times New Roman" panose="02020603050405020304" pitchFamily="18" charset="0"/>
                <a:cs typeface="Times New Roman" panose="02020603050405020304" pitchFamily="18" charset="0"/>
              </a:rPr>
              <a:t>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tooltip="view"/>
              </a:rPr>
              <a:t>view</a:t>
            </a:r>
            <a:r>
              <a:rPr lang="en-US" dirty="0">
                <a:latin typeface="Arial" panose="020B0604020202020204" pitchFamily="34" charset="0"/>
                <a:ea typeface="Times New Roman" panose="02020603050405020304" pitchFamily="18" charset="0"/>
                <a:cs typeface="Times New Roman" panose="02020603050405020304" pitchFamily="18" charset="0"/>
              </a:rPr>
              <a:t> of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3" tooltip="large"/>
              </a:rPr>
              <a:t>large</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tooltip="area"/>
              </a:rPr>
              <a:t>area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tooltip="prospect"/>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tooltip="prospect"/>
              </a:rPr>
              <a:t>prospect </a:t>
            </a:r>
            <a:r>
              <a:rPr lang="en-US" dirty="0">
                <a:latin typeface="Arial" panose="020B0604020202020204" pitchFamily="34" charset="0"/>
                <a:ea typeface="Times New Roman" panose="02020603050405020304" pitchFamily="18" charset="0"/>
                <a:cs typeface="Times New Roman" panose="02020603050405020304" pitchFamily="18" charset="0"/>
              </a:rPr>
              <a:t>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tooltip="view"/>
              </a:rPr>
              <a:t>view</a:t>
            </a:r>
            <a:r>
              <a:rPr lang="en-US" dirty="0">
                <a:latin typeface="Arial" panose="020B0604020202020204" pitchFamily="34" charset="0"/>
                <a:ea typeface="Times New Roman" panose="02020603050405020304" pitchFamily="18" charset="0"/>
                <a:cs typeface="Times New Roman" panose="02020603050405020304" pitchFamily="18" charset="0"/>
              </a:rPr>
              <a:t> of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tooltip="wide"/>
              </a:rPr>
              <a:t>wide</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tooltip="area"/>
              </a:rPr>
              <a:t>area</a:t>
            </a:r>
            <a:r>
              <a:rPr lang="en-US" dirty="0">
                <a:latin typeface="Arial" panose="020B0604020202020204" pitchFamily="34" charset="0"/>
                <a:ea typeface="Times New Roman" panose="02020603050405020304" pitchFamily="18" charset="0"/>
                <a:cs typeface="Times New Roman" panose="02020603050405020304" pitchFamily="18" charset="0"/>
              </a:rPr>
              <a:t> of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7" tooltip="land"/>
              </a:rPr>
              <a:t>land</a:t>
            </a:r>
            <a:r>
              <a:rPr lang="en-US" dirty="0">
                <a:latin typeface="Arial" panose="020B0604020202020204" pitchFamily="34" charset="0"/>
                <a:ea typeface="Times New Roman" panose="02020603050405020304" pitchFamily="18" charset="0"/>
                <a:cs typeface="Times New Roman" panose="02020603050405020304" pitchFamily="18" charset="0"/>
              </a:rPr>
              <a:t> or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8" tooltip="water"/>
              </a:rPr>
              <a:t>water</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9" tooltip="especially"/>
              </a:rPr>
              <a:t>especially</a:t>
            </a:r>
            <a:r>
              <a:rPr lang="en-US" dirty="0">
                <a:latin typeface="Arial" panose="020B0604020202020204" pitchFamily="34" charset="0"/>
                <a:ea typeface="Times New Roman" panose="02020603050405020304" pitchFamily="18" charset="0"/>
                <a:cs typeface="Times New Roman" panose="02020603050405020304" pitchFamily="18" charset="0"/>
              </a:rPr>
              <a:t> from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0" tooltip="high"/>
              </a:rPr>
              <a:t>high</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1" tooltip="place"/>
              </a:rPr>
              <a:t>place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2" tooltip="vista"/>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2" tooltip="vista"/>
              </a:rPr>
              <a:t>vista </a:t>
            </a:r>
            <a:r>
              <a:rPr lang="en-US" dirty="0">
                <a:latin typeface="Arial" panose="020B0604020202020204" pitchFamily="34" charset="0"/>
                <a:ea typeface="Times New Roman" panose="02020603050405020304" pitchFamily="18" charset="0"/>
                <a:cs typeface="Times New Roman" panose="02020603050405020304" pitchFamily="18" charset="0"/>
              </a:rPr>
              <a:t> the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tooltip="view"/>
              </a:rPr>
              <a:t>view</a:t>
            </a:r>
            <a:r>
              <a:rPr lang="en-US" dirty="0">
                <a:latin typeface="Arial" panose="020B0604020202020204" pitchFamily="34" charset="0"/>
                <a:ea typeface="Times New Roman" panose="02020603050405020304" pitchFamily="18" charset="0"/>
                <a:cs typeface="Times New Roman" panose="02020603050405020304" pitchFamily="18" charset="0"/>
              </a:rPr>
              <a:t> that you can see from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3" tooltip="particular"/>
              </a:rPr>
              <a:t>particular</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1" tooltip="place"/>
              </a:rPr>
              <a:t>place</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9" tooltip="especially"/>
              </a:rPr>
              <a:t>especially</a:t>
            </a:r>
            <a:r>
              <a:rPr lang="en-US" dirty="0">
                <a:latin typeface="Arial" panose="020B0604020202020204" pitchFamily="34" charset="0"/>
                <a:ea typeface="Times New Roman" panose="02020603050405020304" pitchFamily="18" charset="0"/>
                <a:cs typeface="Times New Roman" panose="02020603050405020304" pitchFamily="18" charset="0"/>
              </a:rPr>
              <a:t> 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4" tooltip="beautiful"/>
              </a:rPr>
              <a:t>beautiful</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tooltip="view"/>
              </a:rPr>
              <a:t>view</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5" tooltip="view"/>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5" tooltip="view"/>
              </a:rPr>
              <a:t>view </a:t>
            </a:r>
            <a:r>
              <a:rPr lang="en-US" dirty="0">
                <a:latin typeface="Arial" panose="020B0604020202020204" pitchFamily="34" charset="0"/>
                <a:ea typeface="Times New Roman" panose="02020603050405020304" pitchFamily="18" charset="0"/>
                <a:cs typeface="Times New Roman" panose="02020603050405020304" pitchFamily="18" charset="0"/>
              </a:rPr>
              <a:t>the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tooltip="area"/>
              </a:rPr>
              <a:t>area</a:t>
            </a:r>
            <a:r>
              <a:rPr lang="en-US" dirty="0">
                <a:latin typeface="Arial" panose="020B0604020202020204" pitchFamily="34" charset="0"/>
                <a:ea typeface="Times New Roman" panose="02020603050405020304" pitchFamily="18" charset="0"/>
                <a:cs typeface="Times New Roman" panose="02020603050405020304" pitchFamily="18" charset="0"/>
              </a:rPr>
              <a:t> or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1" tooltip="place"/>
              </a:rPr>
              <a:t>place</a:t>
            </a:r>
            <a:r>
              <a:rPr lang="en-US" dirty="0">
                <a:latin typeface="Arial" panose="020B0604020202020204" pitchFamily="34" charset="0"/>
                <a:ea typeface="Times New Roman" panose="02020603050405020304" pitchFamily="18" charset="0"/>
                <a:cs typeface="Times New Roman" panose="02020603050405020304" pitchFamily="18" charset="0"/>
              </a:rPr>
              <a:t> that can be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6" tooltip="seen"/>
              </a:rPr>
              <a:t>seen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7" tooltip="a grandstand view (of something)"/>
            </a:endParaRPr>
          </a:p>
          <a:p>
            <a:pPr>
              <a:lnSpc>
                <a:spcPct val="115000"/>
              </a:lnSpc>
            </a:pPr>
            <a:r>
              <a:rPr lang="en-US" sz="2800" b="1"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7" tooltip="a grandstand view (of something)"/>
              </a:rPr>
              <a:t>a grandstand view (of something) </a:t>
            </a:r>
            <a:r>
              <a:rPr lang="en-US" dirty="0">
                <a:latin typeface="Arial" panose="020B0604020202020204" pitchFamily="34" charset="0"/>
                <a:ea typeface="Times New Roman" panose="02020603050405020304" pitchFamily="18" charset="0"/>
                <a:cs typeface="Times New Roman" panose="02020603050405020304" pitchFamily="18" charset="0"/>
              </a:rPr>
              <a:t>a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tooltip="view"/>
              </a:rPr>
              <a:t>view</a:t>
            </a:r>
            <a:r>
              <a:rPr lang="en-US" dirty="0">
                <a:latin typeface="Arial" panose="020B0604020202020204" pitchFamily="34" charset="0"/>
                <a:ea typeface="Times New Roman" panose="02020603050405020304" pitchFamily="18" charset="0"/>
                <a:cs typeface="Times New Roman" panose="02020603050405020304" pitchFamily="18" charset="0"/>
              </a:rPr>
              <a:t> of something in which you are </a:t>
            </a:r>
            <a:r>
              <a:rPr lang="en-US"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8" tooltip="close"/>
              </a:rPr>
              <a:t>close</a:t>
            </a:r>
            <a:r>
              <a:rPr lang="en-US" dirty="0">
                <a:latin typeface="Arial" panose="020B0604020202020204" pitchFamily="34" charset="0"/>
                <a:ea typeface="Times New Roman" panose="02020603050405020304" pitchFamily="18" charset="0"/>
                <a:cs typeface="Times New Roman" panose="02020603050405020304" pitchFamily="18" charset="0"/>
              </a:rPr>
              <a:t> to it and can see all of it very well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9275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_Picture_Slide_Text_16x9.potx" id="{1339B840-AB71-4572-BFD5-80DBA3BF2BBC}" vid="{EB98512E-20B0-4764-883C-EFFF45AEBF6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08EC0D9-3AF8-47BF-ACDC-C1A6AF6DAC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Animation slide Text slides in and fades out over picture (widescreen)</Template>
  <TotalTime>364</TotalTime>
  <Words>1013</Words>
  <Application>Microsoft Office PowerPoint</Application>
  <PresentationFormat>Widescreen</PresentationFormat>
  <Paragraphs>91</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 JULIAN</vt:lpstr>
      <vt:lpstr>Arial</vt:lpstr>
      <vt:lpstr>Arial Black</vt:lpstr>
      <vt:lpstr>Calibri</vt:lpstr>
      <vt:lpstr>Calibri Light</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VANTAGE 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COME UP HIGHER…     I LOOKED… I HEARD…  I SAW A DOOR…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vt:lpstr>
      <vt:lpstr>PowerPoint Presentation</vt:lpstr>
      <vt:lpstr>THE VANTAGE WITH THE ADVANTAGE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Kimble Love</dc:creator>
  <cp:keywords/>
  <cp:lastModifiedBy>Kimble Love</cp:lastModifiedBy>
  <cp:revision>2</cp:revision>
  <dcterms:created xsi:type="dcterms:W3CDTF">2018-05-29T12:26:46Z</dcterms:created>
  <dcterms:modified xsi:type="dcterms:W3CDTF">2018-06-01T11:25:08Z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TC040144229991</vt:lpwstr>
  </property>
</Properties>
</file>