
<file path=[Content_Types].xml><?xml version="1.0" encoding="utf-8"?>
<Types xmlns="http://schemas.openxmlformats.org/package/2006/content-types">
  <Default Extension="png" ContentType="image/png"/>
  <Default Extension="jpeg" ContentType="image/jpeg"/>
  <Default Extension="webp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60" r:id="rId5"/>
    <p:sldId id="261" r:id="rId6"/>
    <p:sldId id="276" r:id="rId7"/>
    <p:sldId id="279" r:id="rId8"/>
    <p:sldId id="263" r:id="rId9"/>
    <p:sldId id="264" r:id="rId10"/>
    <p:sldId id="265" r:id="rId11"/>
    <p:sldId id="278" r:id="rId12"/>
    <p:sldId id="268" r:id="rId13"/>
    <p:sldId id="269" r:id="rId14"/>
    <p:sldId id="277" r:id="rId15"/>
    <p:sldId id="270" r:id="rId16"/>
    <p:sldId id="272" r:id="rId17"/>
    <p:sldId id="258" r:id="rId18"/>
    <p:sldId id="267" r:id="rId19"/>
    <p:sldId id="271" r:id="rId20"/>
    <p:sldId id="262" r:id="rId21"/>
    <p:sldId id="273" r:id="rId22"/>
    <p:sldId id="274" r:id="rId23"/>
    <p:sldId id="275" r:id="rId24"/>
    <p:sldId id="25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BD28-A71F-4AE1-AF8A-EC0FA8ED42AE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EBA9FA-5DE3-4229-8882-FFD724D6206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BD28-A71F-4AE1-AF8A-EC0FA8ED42AE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A9FA-5DE3-4229-8882-FFD724D62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BD28-A71F-4AE1-AF8A-EC0FA8ED42AE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A9FA-5DE3-4229-8882-FFD724D62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FAEBD28-A71F-4AE1-AF8A-EC0FA8ED42AE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EEBA9FA-5DE3-4229-8882-FFD724D6206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BD28-A71F-4AE1-AF8A-EC0FA8ED42AE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EBA9FA-5DE3-4229-8882-FFD724D6206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BD28-A71F-4AE1-AF8A-EC0FA8ED42AE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EBA9FA-5DE3-4229-8882-FFD724D6206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BD28-A71F-4AE1-AF8A-EC0FA8ED42AE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EBA9FA-5DE3-4229-8882-FFD724D6206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DFAEBD28-A71F-4AE1-AF8A-EC0FA8ED42AE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EBA9FA-5DE3-4229-8882-FFD724D6206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BD28-A71F-4AE1-AF8A-EC0FA8ED42AE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A9FA-5DE3-4229-8882-FFD724D62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BD28-A71F-4AE1-AF8A-EC0FA8ED42AE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EBA9FA-5DE3-4229-8882-FFD724D620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BD28-A71F-4AE1-AF8A-EC0FA8ED42AE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EBA9FA-5DE3-4229-8882-FFD724D620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EBD28-A71F-4AE1-AF8A-EC0FA8ED42AE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BA9FA-5DE3-4229-8882-FFD724D6206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webp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webp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762000"/>
            <a:ext cx="42672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096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7888224" cy="10668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ayin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AYIN also pictures a spring or well</a:t>
            </a:r>
          </a:p>
          <a:p>
            <a:pPr marL="0" indent="0">
              <a:buNone/>
            </a:pPr>
            <a:endParaRPr lang="en-US" sz="2400" b="1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time for NEW LIFE to flow</a:t>
            </a:r>
            <a:endParaRPr lang="en-US" sz="2400" b="1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broney.FGH.000\AppData\Local\Microsoft\Windows\Temporary Internet Files\Content.IE5\KPHC6RAD\300px-Leather_bucket_of_a_well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1" y="1905000"/>
            <a:ext cx="41148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425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7640188" cy="10668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Action/body part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Liver</a:t>
            </a:r>
            <a:endParaRPr lang="en-US" sz="2400" b="1" i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Anger</a:t>
            </a:r>
            <a:endParaRPr lang="en-US" sz="2400" b="1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514600"/>
            <a:ext cx="3428999" cy="3162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231" y="2438400"/>
            <a:ext cx="32385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613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381001"/>
            <a:ext cx="6172199" cy="1066800"/>
          </a:xfrm>
        </p:spPr>
        <p:txBody>
          <a:bodyPr/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tevet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1447800"/>
            <a:ext cx="61722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the month of holy anger and righteous indignation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Things, that are out of order, start manifesting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can be angry, but the key is…WE MUST NOT SIN!!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we cross the fine line, of our emotions, our souls become damaged and our promises will not manifest</a:t>
            </a:r>
          </a:p>
          <a:p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Ephesians </a:t>
            </a: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4:26-27</a:t>
            </a:r>
          </a:p>
          <a:p>
            <a:endParaRPr lang="en-US" sz="2800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“In your anger do not sin…Do not let the sun go down while you are still angry, and do not give the devil a foothold</a:t>
            </a:r>
            <a:r>
              <a:rPr lang="en-US" sz="28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endParaRPr lang="en-US" sz="2800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 out of fear and passivity (2 Tim 1:7)</a:t>
            </a:r>
            <a:endParaRPr lang="en-US" sz="2400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294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3776" y="609600"/>
            <a:ext cx="8269224" cy="1066800"/>
          </a:xfrm>
        </p:spPr>
        <p:txBody>
          <a:bodyPr/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tevet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96754" y="1915880"/>
            <a:ext cx="3639311" cy="4180119"/>
          </a:xfrm>
        </p:spPr>
        <p:txBody>
          <a:bodyPr>
            <a:normAutofit/>
          </a:bodyPr>
          <a:lstStyle/>
          <a:p>
            <a:r>
              <a:rPr lang="en-US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Spend time, during the year, making sure your emotions are under the control of the Spirit of God</a:t>
            </a:r>
          </a:p>
          <a:p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they are not, then there will be an eruption</a:t>
            </a:r>
          </a:p>
          <a:p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damage would have been already done</a:t>
            </a:r>
          </a:p>
          <a:p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spiritual discipline throughout the year to avoid the eruption</a:t>
            </a:r>
          </a:p>
          <a:p>
            <a:endParaRPr lang="en-US" sz="2000" b="1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3" name="Picture 5" descr="C:\Users\broney.FGH.000\AppData\Local\Microsoft\Windows\Temporary Internet Files\Content.IE5\KPHC6RAD\volcano_desibantu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1752600"/>
            <a:ext cx="45720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833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7640188" cy="10668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Action/body part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Liver</a:t>
            </a:r>
            <a:endParaRPr lang="en-US" sz="2400" b="1" i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Anger</a:t>
            </a:r>
            <a:endParaRPr lang="en-US" sz="2400" b="1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514600"/>
            <a:ext cx="3428999" cy="3162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231" y="2438400"/>
            <a:ext cx="32385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156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43000" y="533400"/>
            <a:ext cx="6172199" cy="1828800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Tevet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 sure your blood is cleansed and purified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66800" y="2057400"/>
            <a:ext cx="6172200" cy="43434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Impurities in the blood can be linked to our sexual lives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Violating 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Firstfruits </a:t>
            </a: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sexually, the blood has to be purified, so the brain and heart can function right</a:t>
            </a:r>
          </a:p>
          <a:p>
            <a:endParaRPr lang="en-US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Proverbs 7 </a:t>
            </a:r>
            <a:endParaRPr lang="en-US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925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381001"/>
            <a:ext cx="6172199" cy="1447799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Tevet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fasting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2133600"/>
            <a:ext cx="6172200" cy="2895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time for a fast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Brings reflection as we are approaching a new Roman calendar year and the last quarter of the Hebraic calendar</a:t>
            </a:r>
            <a:endParaRPr lang="en-US" b="1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52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93776" y="228600"/>
            <a:ext cx="7659624" cy="12954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Constellation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Capricorn (the goat)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4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Beware of making wrong alignments</a:t>
            </a:r>
            <a:endParaRPr lang="en-US" sz="4400" b="1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2" name="Picture 8" descr="C:\Users\broney.FGH.000\AppData\Local\Microsoft\Windows\Temporary Internet Files\Content.IE5\Q6BBDK25\Capricornus_as_constellation_tail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00200"/>
            <a:ext cx="41148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19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066800" y="533401"/>
            <a:ext cx="6172199" cy="990599"/>
          </a:xfrm>
        </p:spPr>
        <p:txBody>
          <a:bodyPr/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capricorn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66800" y="1752600"/>
            <a:ext cx="6172200" cy="32766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Nations, that are not allies of covenant (Goat Nations), will start to take wrong turns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 to leap </a:t>
            </a:r>
            <a:r>
              <a:rPr lang="en-US" sz="24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Goat was a sin offering for Israel (Lev 10:16-17)</a:t>
            </a:r>
            <a:endParaRPr lang="en-US" sz="2400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847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93776" y="606425"/>
            <a:ext cx="8040624" cy="10414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Leaping forward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4556125"/>
          </a:xfrm>
        </p:spPr>
        <p:txBody>
          <a:bodyPr/>
          <a:lstStyle/>
          <a:p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Leap forward like a goat!!</a:t>
            </a:r>
          </a:p>
          <a:p>
            <a:endParaRPr lang="en-US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testimony will either express immaturity or maturity</a:t>
            </a:r>
          </a:p>
          <a:p>
            <a:endParaRPr lang="en-US" b="1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your testimony?</a:t>
            </a:r>
          </a:p>
          <a:p>
            <a:endParaRPr lang="en-US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you get delivered?</a:t>
            </a:r>
          </a:p>
          <a:p>
            <a:endParaRPr lang="en-US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‘that thing” bother or overwhelm you anymore?</a:t>
            </a:r>
            <a:endParaRPr lang="en-US" b="1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C:\Users\broney.FGH.000\AppData\Local\Microsoft\Windows\Temporary Internet Files\Content.IE5\8SRXGXUF\3557572093_f35a034246_b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905000"/>
            <a:ext cx="3951514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029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609601"/>
            <a:ext cx="6172199" cy="1143000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905000"/>
            <a:ext cx="6172200" cy="46482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ending </a:t>
            </a: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Hanukkah </a:t>
            </a:r>
            <a:r>
              <a:rPr lang="en-US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midst of destruction, there is </a:t>
            </a: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mercy)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month of holy anger or righteous indignation; be angry but sin not </a:t>
            </a:r>
            <a:r>
              <a:rPr lang="en-US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Eph</a:t>
            </a:r>
            <a:r>
              <a:rPr lang="en-US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4:26</a:t>
            </a: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month to pray for your Commander in </a:t>
            </a: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Chief and those in authority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good time to fast to purify the blood, so your heart and brain function </a:t>
            </a: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 for your inheritance (Dan 12:13)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494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380999"/>
            <a:ext cx="6172199" cy="1143001"/>
          </a:xfrm>
        </p:spPr>
        <p:txBody>
          <a:bodyPr/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tevet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1600200"/>
            <a:ext cx="6172200" cy="39624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month begins the winter season (Tevet, Shevat, and Adar)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months correspond to the three tribes of the camp of Dan (Dan, Asher, and Naphtali)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were all situated on the north side of the tabernacle</a:t>
            </a:r>
          </a:p>
          <a:p>
            <a:endParaRPr lang="en-US" sz="2400" b="1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069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381001"/>
            <a:ext cx="6172199" cy="1219200"/>
          </a:xfrm>
        </p:spPr>
        <p:txBody>
          <a:bodyPr/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1752600"/>
            <a:ext cx="6172200" cy="43434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b="1" i="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 of Jacob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i="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 of Rachel by Bilhah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means—to rule, to judge, or to execute judgment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Genesis 49:16-18 (Jacob’s blessing) (rule among the tribes)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Deuteronomy 33:22 (Moses’ blessing the tribe) (Bashan was one of the first territories, Israel conquered)</a:t>
            </a:r>
          </a:p>
        </p:txBody>
      </p:sp>
    </p:spTree>
    <p:extLst>
      <p:ext uri="{BB962C8B-B14F-4D97-AF65-F5344CB8AC3E}">
        <p14:creationId xmlns:p14="http://schemas.microsoft.com/office/powerpoint/2010/main" val="8056865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381001"/>
            <a:ext cx="6172199" cy="1219200"/>
          </a:xfrm>
        </p:spPr>
        <p:txBody>
          <a:bodyPr/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1371600"/>
            <a:ext cx="6172200" cy="4800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Dan’s territory was the place where Jeroboam set up one of the golden calves. Thus leading Israel into idolatry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of Dan’s redemptive call was to “leap” from idolatry, which he did not do</a:t>
            </a:r>
          </a:p>
          <a:p>
            <a:endParaRPr lang="en-US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tribe of Dan had a great artistic anointing particularly with metals and fabrics (Oholiab and Bezalel were called to create furniture and furnishings for the Tabernacle)</a:t>
            </a:r>
            <a:endParaRPr lang="en-US" b="1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5726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381001"/>
            <a:ext cx="6172199" cy="1295400"/>
          </a:xfrm>
        </p:spPr>
        <p:txBody>
          <a:bodyPr/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1371600"/>
            <a:ext cx="6172200" cy="48768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 was grouped with Naphtali and Asher on the north side of the Tabernacle and they marched out last forming the rear guard</a:t>
            </a:r>
            <a:r>
              <a:rPr lang="en-US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(this is where being the “snake in the path” comes into play causing those who pursue Israel to fall back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sons of Dan, in Judges 18, stole the priest and household idols, of a man named Micah, then they burned </a:t>
            </a:r>
            <a:r>
              <a:rPr lang="en-US" b="1" i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Laish</a:t>
            </a: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book of Revelation list 12,000 from each tribe sealed, the tribe of Dan is not listed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Idolatry could be the reason the Lord refused to seal Dan as an overcomer in the end</a:t>
            </a:r>
          </a:p>
          <a:p>
            <a:endParaRPr lang="en-US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7867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228600"/>
            <a:ext cx="7659624" cy="14478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Color/stone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Turquoise/sapphire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broney.FGH.000\AppData\Local\Microsoft\Windows\Temporary Internet Files\Content.IE5\KPHC6RAD\Turquoise-216415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550" y="1828800"/>
            <a:ext cx="3495525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broney.FGH.000\AppData\Local\Microsoft\Windows\Temporary Internet Files\Content.IE5\KBMJGHYD\170px-Star-Saphire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3429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870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066800" y="457201"/>
            <a:ext cx="6172199" cy="1066800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Tevet 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66800" y="1752600"/>
            <a:ext cx="6172200" cy="4419600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Pray for new, artistic, and creative expressions, in worship, this </a:t>
            </a:r>
            <a:r>
              <a:rPr lang="en-US" sz="24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Praise confounds the enemy (Gen 14:19-20)</a:t>
            </a:r>
            <a:endParaRPr lang="en-US" sz="2400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 God how to form a rear guard over the past season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 attention to the prophetic words </a:t>
            </a:r>
            <a:r>
              <a:rPr lang="en-US" sz="24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promises over </a:t>
            </a:r>
            <a:r>
              <a:rPr lang="en-US" sz="24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life (do not miss your destiny)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 when God calls </a:t>
            </a:r>
            <a:r>
              <a:rPr lang="en-US" sz="24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on your armor and stand (</a:t>
            </a:r>
            <a:r>
              <a:rPr lang="en-US" sz="2400" b="1" i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Eph</a:t>
            </a:r>
            <a:r>
              <a:rPr lang="en-US" sz="24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6:10-18, </a:t>
            </a:r>
          </a:p>
          <a:p>
            <a:r>
              <a:rPr lang="en-US" sz="24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James 4:7)</a:t>
            </a:r>
            <a:endParaRPr lang="en-US" sz="2400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on the serpents head this month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 for your inheritance and…</a:t>
            </a:r>
            <a:endParaRPr lang="en-US" sz="2400" b="1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BACK DOWN!!</a:t>
            </a:r>
          </a:p>
        </p:txBody>
      </p:sp>
    </p:spTree>
    <p:extLst>
      <p:ext uri="{BB962C8B-B14F-4D97-AF65-F5344CB8AC3E}">
        <p14:creationId xmlns:p14="http://schemas.microsoft.com/office/powerpoint/2010/main" val="3678324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066800" y="304801"/>
            <a:ext cx="6172199" cy="1066800"/>
          </a:xfrm>
        </p:spPr>
        <p:txBody>
          <a:bodyPr/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tevet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66800" y="1447800"/>
            <a:ext cx="6172200" cy="48006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Tenth month of the twelve months of the Jewish calendar (10 is the number of godly authority)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IMPORTANT!!! PRAY FOR OUR COMMANDER IN CHIEF (so godly authority is established)</a:t>
            </a:r>
          </a:p>
          <a:p>
            <a:endParaRPr lang="en-US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Strategy, of the enemy, in this month, is pull leaders away.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enemy knows when you have a good leader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enemy will try to get to you, through your leader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PRAY FOR YOUR LEADERS!!!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342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66800" y="533401"/>
            <a:ext cx="6172199" cy="761999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TEVET-10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66800" y="1524000"/>
            <a:ext cx="6172200" cy="4343400"/>
          </a:xfrm>
        </p:spPr>
        <p:txBody>
          <a:bodyPr>
            <a:normAutofit/>
          </a:bodyPr>
          <a:lstStyle/>
          <a:p>
            <a:r>
              <a:rPr lang="en-US" sz="28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the testimony</a:t>
            </a:r>
          </a:p>
          <a:p>
            <a:r>
              <a:rPr lang="en-US" sz="28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10 commandments were in the </a:t>
            </a:r>
          </a:p>
          <a:p>
            <a:r>
              <a:rPr lang="en-US" sz="28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Ark of the Testimony</a:t>
            </a:r>
            <a:endParaRPr lang="en-US" sz="2800" b="1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broney.FGH.000\AppData\Local\Microsoft\Windows\Temporary Internet Files\Content.IE5\8SRXGXUF\Ten-Commandments-296x3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429000"/>
            <a:ext cx="32766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broney.FGH.000\AppData\Local\Microsoft\Windows\Temporary Internet Files\Content.IE5\8SRXGXUF\arkofthecovenant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29000"/>
            <a:ext cx="36576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673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04800"/>
            <a:ext cx="6172199" cy="2251579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Follow the 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leader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541139"/>
            <a:ext cx="6172200" cy="1123336"/>
          </a:xfrm>
        </p:spPr>
        <p:txBody>
          <a:bodyPr>
            <a:noAutofit/>
          </a:bodyPr>
          <a:lstStyle/>
          <a:p>
            <a:pPr algn="ctr"/>
            <a:r>
              <a:rPr lang="en-US" sz="28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 His lead on the path to your destiny (Proverbs 4:18)</a:t>
            </a:r>
          </a:p>
          <a:p>
            <a:pPr algn="ctr"/>
            <a:endParaRPr lang="en-US" sz="2800" b="1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the month to get focused</a:t>
            </a:r>
          </a:p>
          <a:p>
            <a:pPr algn="ctr"/>
            <a:endParaRPr lang="en-US" sz="2800" b="1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your eyes fixed on Him</a:t>
            </a:r>
            <a:endParaRPr lang="en-US" sz="2800" b="1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963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674" y="1950746"/>
            <a:ext cx="3314726" cy="284985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Ayin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303212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000" b="1" i="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0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letter of the Hebrew Alphabet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Numerical value of 70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Perfection and Spiritual Order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watch, know, understand, obey, and focus on</a:t>
            </a:r>
            <a:endParaRPr lang="en-US" sz="2000" b="1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536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3776" y="609600"/>
            <a:ext cx="7659624" cy="1066800"/>
          </a:xfrm>
        </p:spPr>
        <p:txBody>
          <a:bodyPr/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Ayin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AYIN pictures an eye</a:t>
            </a:r>
          </a:p>
          <a:p>
            <a:r>
              <a:rPr lang="en-US" sz="24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month to let your good eye see</a:t>
            </a:r>
          </a:p>
          <a:p>
            <a:r>
              <a:rPr lang="en-US" sz="24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 as you war against the evil eye and break the power of evil watchers</a:t>
            </a:r>
            <a:endParaRPr lang="en-US" sz="2400" b="1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915882"/>
            <a:ext cx="2895600" cy="311331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909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7659624" cy="10668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ayin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power of the evil eye is there to guide you in the future</a:t>
            </a:r>
          </a:p>
          <a:p>
            <a:r>
              <a:rPr lang="en-US" sz="20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Evil eye structures, embedded in our culture, are there to manipulate </a:t>
            </a:r>
          </a:p>
          <a:p>
            <a:r>
              <a:rPr lang="en-US" sz="2000" b="1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must participate with angelic visitations to guide us and press on through</a:t>
            </a:r>
            <a:endParaRPr lang="en-US" sz="2000" b="1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broney.FGH.000\AppData\Local\Microsoft\Windows\Temporary Internet Files\Content.IE5\XXAQ2PH2\Eye-Blue[1]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275" y="1981200"/>
            <a:ext cx="364807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518897"/>
      </p:ext>
    </p:extLst>
  </p:cSld>
  <p:clrMapOvr>
    <a:masterClrMapping/>
  </p:clrMapOvr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TM01859861[[fn=Tradeshow]]</Template>
  <TotalTime>179</TotalTime>
  <Words>961</Words>
  <Application>Microsoft Office PowerPoint</Application>
  <PresentationFormat>On-screen Show (4:3)</PresentationFormat>
  <Paragraphs>134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Arial Black</vt:lpstr>
      <vt:lpstr>Candara</vt:lpstr>
      <vt:lpstr>Times New Roman</vt:lpstr>
      <vt:lpstr>Tradeshow</vt:lpstr>
      <vt:lpstr>PowerPoint Presentation</vt:lpstr>
      <vt:lpstr>Characteristics</vt:lpstr>
      <vt:lpstr>Tevet </vt:lpstr>
      <vt:lpstr>tevet</vt:lpstr>
      <vt:lpstr>TEVET-10</vt:lpstr>
      <vt:lpstr>Follow the  leader</vt:lpstr>
      <vt:lpstr>Ayin</vt:lpstr>
      <vt:lpstr>Ayin  </vt:lpstr>
      <vt:lpstr>ayin</vt:lpstr>
      <vt:lpstr>ayin</vt:lpstr>
      <vt:lpstr>Action/body part</vt:lpstr>
      <vt:lpstr>tevet</vt:lpstr>
      <vt:lpstr>tevet</vt:lpstr>
      <vt:lpstr>Action/body part</vt:lpstr>
      <vt:lpstr>Tevet be sure your blood is cleansed and purified </vt:lpstr>
      <vt:lpstr>Tevet fasting</vt:lpstr>
      <vt:lpstr>Constellation  Capricorn (the goat)</vt:lpstr>
      <vt:lpstr>capricorn</vt:lpstr>
      <vt:lpstr>Leaping forward</vt:lpstr>
      <vt:lpstr>tevet</vt:lpstr>
      <vt:lpstr>dan</vt:lpstr>
      <vt:lpstr>dan</vt:lpstr>
      <vt:lpstr>dan</vt:lpstr>
      <vt:lpstr>Color/stone Turquoise/sapphire</vt:lpstr>
    </vt:vector>
  </TitlesOfParts>
  <Company>Forrest General Hospital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Roney</dc:creator>
  <cp:lastModifiedBy>Roney, Brad</cp:lastModifiedBy>
  <cp:revision>20</cp:revision>
  <dcterms:created xsi:type="dcterms:W3CDTF">2019-12-28T23:18:05Z</dcterms:created>
  <dcterms:modified xsi:type="dcterms:W3CDTF">2021-12-04T18:00:54Z</dcterms:modified>
</cp:coreProperties>
</file>