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58" r:id="rId15"/>
    <p:sldId id="259" r:id="rId16"/>
    <p:sldId id="260" r:id="rId17"/>
    <p:sldId id="261" r:id="rId18"/>
    <p:sldId id="262" r:id="rId19"/>
    <p:sldId id="265" r:id="rId20"/>
    <p:sldId id="266" r:id="rId21"/>
    <p:sldId id="263" r:id="rId22"/>
    <p:sldId id="274" r:id="rId23"/>
    <p:sldId id="2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C21E-CE8C-4FB1-A04D-FEF51BC446A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C06460-B920-4F3F-BC6D-EC1B0C172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C21E-CE8C-4FB1-A04D-FEF51BC446A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460-B920-4F3F-BC6D-EC1B0C172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C21E-CE8C-4FB1-A04D-FEF51BC446A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460-B920-4F3F-BC6D-EC1B0C172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C21E-CE8C-4FB1-A04D-FEF51BC446A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C06460-B920-4F3F-BC6D-EC1B0C172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C21E-CE8C-4FB1-A04D-FEF51BC446A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460-B920-4F3F-BC6D-EC1B0C1723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C21E-CE8C-4FB1-A04D-FEF51BC446A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460-B920-4F3F-BC6D-EC1B0C172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C21E-CE8C-4FB1-A04D-FEF51BC446A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C06460-B920-4F3F-BC6D-EC1B0C17234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C21E-CE8C-4FB1-A04D-FEF51BC446A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460-B920-4F3F-BC6D-EC1B0C172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C21E-CE8C-4FB1-A04D-FEF51BC446A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460-B920-4F3F-BC6D-EC1B0C172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C21E-CE8C-4FB1-A04D-FEF51BC446A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460-B920-4F3F-BC6D-EC1B0C1723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C21E-CE8C-4FB1-A04D-FEF51BC446A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06460-B920-4F3F-BC6D-EC1B0C17234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43C21E-CE8C-4FB1-A04D-FEF51BC446A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C06460-B920-4F3F-BC6D-EC1B0C17234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04800"/>
            <a:ext cx="4953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62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reuben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Jacob and Leah’s 1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 (their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firstfruit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(Gen 29:32)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name means—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Behold a Son</a:t>
            </a:r>
          </a:p>
          <a:p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Reuben’s downfall (Gen 35:22) This changed the course of Reuben’s life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action revealed his inability to maintain self control under pressure.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Jacob removed the “Right of the First-Born” from Reuben and gave it to Joseph.</a:t>
            </a: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50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reuben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Reuben chose not to be consumed by rejection, self pity, or revenge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demonstrated the fruit of repentance in how he lived the rest of his life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rest of his life, his actions demonstrated love and concern towards his brothers, father, and family.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stopped his other brothers from killing Joseph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was going to go and rescue him from the pit to restore him back to his father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offered the lives of his two sons to spare the life of Benjamin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though he lost the position of first born, he acted like the first born</a:t>
            </a:r>
          </a:p>
        </p:txBody>
      </p:sp>
    </p:spTree>
    <p:extLst>
      <p:ext uri="{BB962C8B-B14F-4D97-AF65-F5344CB8AC3E}">
        <p14:creationId xmlns:p14="http://schemas.microsoft.com/office/powerpoint/2010/main" val="411453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reuben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Jacob’s blessing—Genesis 49:3-4 (Reminder of his transgressions)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Moses’s Blessings of the Tribes—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33:6 (A redemptive word)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91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reuben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tribe of Reuben was paired with Simeon and Gad in the wilderness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camped on the south of the Tabernacle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second group to march out after Judah, Issachar, and Zebulun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had the second largest number of warriors just behind Judah, Issachar, and Zebulun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chose to take the land east of the Jordan River, but faithfully fought along side the other tribes to secure Canaan.</a:t>
            </a: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25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CONSTELLATION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cancer the crab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3" name="Picture 9" descr="C:\Users\broney.FGH.000\AppData\Local\Microsoft\Windows\Temporary Internet Files\Content.IE5\RIAK50ER\5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roney.FGH.000\AppData\Local\Microsoft\Windows\Temporary Internet Files\Content.IE5\MQF0N4OU\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191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43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SIGNS IN THE SKY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Satan is trying to pervert what God has created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Satan has enticed mankind to use the heavens for an ungodly purpose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Astrology is man’s attempt to discern the future from the stars and gain revelation without having to seek God or hear His voice (Greek Mindset)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Astrology is a form of divination, which is a sin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Dabbling in horoscopes will open a door to demonic oppression in your life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84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Signs in the sky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sun, moon, and the stars were established by God and set into place, for His glory</a:t>
            </a:r>
          </a:p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Psalms 8</a:t>
            </a:r>
          </a:p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9:8-10</a:t>
            </a:r>
          </a:p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Psalms 19:1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Scriptures validate that there is nothing evil about the sun, moon, or the constellations…they are all God’s creation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heavens were established, by God, as a gift, to provide us with revelation of who He is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Reminds us of the “times” God has established for us to seek Him.</a:t>
            </a:r>
            <a:endParaRPr 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26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Signs and seasons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 1:14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Signs-Hebrew word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</a:t>
            </a:r>
            <a:r>
              <a:rPr lang="en-US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 signal, omen, or warning)</a:t>
            </a: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wise men saw a bright star in the east, which was a signal, from God, that the Messiah had come (Matthew 2)</a:t>
            </a: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last days there will be “signs in the sky” (Matthew 24:30 and Acts 2:19)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72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Signs and seasons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 1:14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Seasons-Hebrew word </a:t>
            </a:r>
            <a:r>
              <a:rPr lang="en-US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mo’ed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(appointed time)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Mo’ed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same word used for a biblical feast or festival</a:t>
            </a: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stars are there to mark our seasons and more particularly, to remind us of the “appointed times”, to meet with Him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79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8070"/>
            <a:ext cx="8686800" cy="650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5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TAMMUZ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4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month in the Jewish calendar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1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3 summer season months (Tammuz, Av, and Elul)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3 tribes of the camp of Reuben (Reuben, Simeon, and Gad)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situated to the south of the Tabernacle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00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66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GOD’S CLOCK IN THE SKY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sun, moon, and stars are positioned, by God, for a purpose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Jews saw the universe as a “giant clock”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days are marked, by the cycle, of the sun, and the time, of day,  is marked, by the position, of the sun, in the sky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times a year, God arranged, for the moon to go through a complete cycle, which divided our year into 12 months (the word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comes from the same root as the word </a:t>
            </a: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moon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Jews would watch for the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moon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appear, so they can declare “The new month has begun”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3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letter of the month</a:t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chet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radiating from your eyes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light we have been working on through the last months needs to be seen in our eyes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 Out!!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devil will try to put out the light in our eyes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2590800" cy="472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broney.FGH.000\AppData\Local\Microsoft\Windows\Temporary Internet Files\Content.IE5\MQF0N4OU\120px-Hebrew_Chai_Symbol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4038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07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COLOR/STONE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Atonement 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Flesh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Love 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of God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CARNELIAN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Exodus 28:17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Exodus 39:10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Ezekiel 28:13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broney.FGH.000\AppData\Local\Microsoft\Windows\Temporary Internet Files\Content.IE5\KPHC6RAD\carnelian_crysta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32414"/>
            <a:ext cx="2743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roney.FGH.000\AppData\Local\Microsoft\Windows\Temporary Internet Files\Content.IE5\Q6BBDK25\320px-Red_drop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04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month to guard you heart and your eyes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11:26, 30:15-19)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“Film Strip” month—watch your progress and adjust</a:t>
            </a: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month to WORSHIP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for VISION…see what you see and look again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Covenant alignment month…notice all of your handshakes this month (Song of Solomon 5:2-12)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2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TAMMUZ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month Israel sinned and made the golden calf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lead to the breaking of the first set of tablets given to Moses by God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17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Tammuz through the 9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Av commemorates the destruction of the Temple in Jerusalem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month the spies traveled through the Promise Land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4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TAMMUZ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the brilliance of your righteousness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walk in the righteousness of God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have a breastplate of righteousness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your righteousness does not shine this month, beware of negative attacks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 the events taking place in the earth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broney.FGH.000\AppData\Local\Microsoft\Windows\Temporary Internet Files\Content.IE5\MQF0N4OU\lorica-musculat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89314"/>
            <a:ext cx="43434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50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TAMMUZ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 through this month with worship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lack of brilliant worship can open the door to idolatry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“golden calf” can kick up this month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come into agreement with the development of a “golden calf”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Worship the Lord in Spirit and Truth</a:t>
            </a: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broney.FGH.000\AppData\Local\Microsoft\Windows\Temporary Internet Files\Content.IE5\WEBNNV50\05_52_1_web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13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TAMMUZ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4799" y="1447800"/>
            <a:ext cx="4191000" cy="4876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Watch your mouth and confess the BEST the Lord has for you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Agree with His call on your life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speak an evil report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 your call and speak forth your destiny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 out who you are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fall into negativity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broney.FGH.000\AppData\Local\Microsoft\Windows\Temporary Internet Files\Content.IE5\KPHC6RAD\spea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343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broney.FGH.000\AppData\Local\Microsoft\Windows\Temporary Internet Files\Content.IE5\1URYYEWO\16444708675_b88b7cf056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2" y="4230842"/>
            <a:ext cx="1952625" cy="182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1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TAMMUZ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AND KNOW YOURSELF!!!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Lord made you for PURPOSE and DESTINY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 does not make junk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your redemptive role in life, to avoid being miserable over an identity that you never tap into</a:t>
            </a:r>
          </a:p>
          <a:p>
            <a:pPr marL="0" indent="0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Don’t speak evil reports about yourself as a result of something created in the atmosphere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1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TAMMUZ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“Filmstrip” Month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your progression and stop to make adjustments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srgbClr val="F0A22E"/>
              </a:buClr>
            </a:pPr>
            <a:r>
              <a:rPr lang="en-US" sz="24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can show you where you’ll end up if you don’t make the necessary changes</a:t>
            </a:r>
          </a:p>
          <a:p>
            <a:endParaRPr lang="en-US" dirty="0"/>
          </a:p>
        </p:txBody>
      </p:sp>
      <p:pic>
        <p:nvPicPr>
          <p:cNvPr id="4102" name="Picture 6" descr="C:\Users\broney.FGH.000\AppData\Local\Microsoft\Windows\Temporary Internet Files\Content.IE5\1URYYEWO\1280px-Film-Strip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" y="2819400"/>
            <a:ext cx="879565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30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329</TotalTime>
  <Words>1105</Words>
  <Application>Microsoft Office PowerPoint</Application>
  <PresentationFormat>On-screen Show (4:3)</PresentationFormat>
  <Paragraphs>138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Franklin Gothic Book</vt:lpstr>
      <vt:lpstr>Franklin Gothic Medium</vt:lpstr>
      <vt:lpstr>Times New Roman</vt:lpstr>
      <vt:lpstr>Wingdings 2</vt:lpstr>
      <vt:lpstr>Trek</vt:lpstr>
      <vt:lpstr>PowerPoint Presentation</vt:lpstr>
      <vt:lpstr>TAMMUZ</vt:lpstr>
      <vt:lpstr>characteristics</vt:lpstr>
      <vt:lpstr>TAMMUZ</vt:lpstr>
      <vt:lpstr>TAMMUZ</vt:lpstr>
      <vt:lpstr>TAMMUZ</vt:lpstr>
      <vt:lpstr>TAMMUZ</vt:lpstr>
      <vt:lpstr>TAMMUZ</vt:lpstr>
      <vt:lpstr>TAMMUZ</vt:lpstr>
      <vt:lpstr>reuben</vt:lpstr>
      <vt:lpstr>reuben</vt:lpstr>
      <vt:lpstr>reuben</vt:lpstr>
      <vt:lpstr>reuben</vt:lpstr>
      <vt:lpstr>CONSTELLATION cancer the crab</vt:lpstr>
      <vt:lpstr>SIGNS IN THE SKY</vt:lpstr>
      <vt:lpstr>Signs in the sky</vt:lpstr>
      <vt:lpstr>Signs and seasons</vt:lpstr>
      <vt:lpstr>Signs and seasons</vt:lpstr>
      <vt:lpstr>PowerPoint Presentation</vt:lpstr>
      <vt:lpstr>PowerPoint Presentation</vt:lpstr>
      <vt:lpstr>GOD’S CLOCK IN THE SKY</vt:lpstr>
      <vt:lpstr>The letter of the month chet</vt:lpstr>
      <vt:lpstr>COLOR/STONE</vt:lpstr>
    </vt:vector>
  </TitlesOfParts>
  <Company>Forrest General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Roney</dc:creator>
  <cp:lastModifiedBy>Roney, Brad</cp:lastModifiedBy>
  <cp:revision>30</cp:revision>
  <cp:lastPrinted>2020-06-24T21:28:33Z</cp:lastPrinted>
  <dcterms:created xsi:type="dcterms:W3CDTF">2019-06-18T13:42:54Z</dcterms:created>
  <dcterms:modified xsi:type="dcterms:W3CDTF">2021-06-11T20:41:02Z</dcterms:modified>
</cp:coreProperties>
</file>