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8" r:id="rId1"/>
  </p:sldMasterIdLst>
  <p:sldIdLst>
    <p:sldId id="256" r:id="rId2"/>
    <p:sldId id="266" r:id="rId3"/>
    <p:sldId id="267" r:id="rId4"/>
    <p:sldId id="263" r:id="rId5"/>
    <p:sldId id="257" r:id="rId6"/>
    <p:sldId id="261" r:id="rId7"/>
    <p:sldId id="262" r:id="rId8"/>
    <p:sldId id="258" r:id="rId9"/>
    <p:sldId id="264" r:id="rId10"/>
    <p:sldId id="269" r:id="rId11"/>
    <p:sldId id="270" r:id="rId12"/>
    <p:sldId id="271" r:id="rId13"/>
    <p:sldId id="272" r:id="rId14"/>
    <p:sldId id="277" r:id="rId15"/>
    <p:sldId id="274" r:id="rId16"/>
    <p:sldId id="273" r:id="rId17"/>
    <p:sldId id="275" r:id="rId18"/>
    <p:sldId id="279"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D204FBC-029D-43E7-AE5E-FFB5C6675C6D}" v="1106" dt="2021-02-07T15:40:14.474"/>
    <p1510:client id="{365600CF-6233-4502-9848-2434BCB26224}" v="95" dt="2021-02-07T12:29:56.08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2" autoAdjust="0"/>
    <p:restoredTop sz="94660"/>
  </p:normalViewPr>
  <p:slideViewPr>
    <p:cSldViewPr snapToGrid="0">
      <p:cViewPr varScale="1">
        <p:scale>
          <a:sx n="86" d="100"/>
          <a:sy n="86" d="100"/>
        </p:scale>
        <p:origin x="96" y="88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39E3965E-AC41-4711-9D10-E25ABB132D86}"/>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90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645152"/>
            <a:ext cx="10058400" cy="1143000"/>
          </a:xfrm>
        </p:spPr>
        <p:txBody>
          <a:bodyPr lIns="91440" rIns="91440">
            <a:normAutofit/>
          </a:bodyPr>
          <a:lstStyle>
            <a:lvl1pPr marL="0" indent="0" algn="l">
              <a:buNone/>
              <a:defRPr sz="2400" cap="all" spc="200" baseline="0">
                <a:solidFill>
                  <a:schemeClr val="tx1"/>
                </a:solidFill>
                <a:latin typeface="+mn-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cxnSp>
        <p:nvCxnSpPr>
          <p:cNvPr id="9" name="Straight Connector 8">
            <a:extLst>
              <a:ext uri="{FF2B5EF4-FFF2-40B4-BE49-F238E27FC236}">
                <a16:creationId xmlns:a16="http://schemas.microsoft.com/office/drawing/2014/main" id="{1F5DC8C3-BA5F-4EED-BB9A-A14272BD82A1}"/>
              </a:ext>
            </a:extLst>
          </p:cNvPr>
          <p:cNvCxnSpPr/>
          <p:nvPr/>
        </p:nvCxnSpPr>
        <p:spPr>
          <a:xfrm>
            <a:off x="1207658" y="4474741"/>
            <a:ext cx="987552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4" name="Date Placeholder 3">
            <a:extLst>
              <a:ext uri="{FF2B5EF4-FFF2-40B4-BE49-F238E27FC236}">
                <a16:creationId xmlns:a16="http://schemas.microsoft.com/office/drawing/2014/main" id="{9925CCF1-92C0-4AF3-BFAF-4921631915AB}"/>
              </a:ext>
            </a:extLst>
          </p:cNvPr>
          <p:cNvSpPr>
            <a:spLocks noGrp="1"/>
          </p:cNvSpPr>
          <p:nvPr>
            <p:ph type="dt" sz="half" idx="10"/>
          </p:nvPr>
        </p:nvSpPr>
        <p:spPr/>
        <p:txBody>
          <a:bodyPr/>
          <a:lstStyle/>
          <a:p>
            <a:fld id="{9184DA70-C731-4C70-880D-CCD4705E623C}" type="datetime1">
              <a:rPr lang="en-US" smtClean="0"/>
              <a:t>2/7/2021</a:t>
            </a:fld>
            <a:endParaRPr lang="en-US" dirty="0"/>
          </a:p>
        </p:txBody>
      </p:sp>
      <p:sp>
        <p:nvSpPr>
          <p:cNvPr id="5" name="Footer Placeholder 4">
            <a:extLst>
              <a:ext uri="{FF2B5EF4-FFF2-40B4-BE49-F238E27FC236}">
                <a16:creationId xmlns:a16="http://schemas.microsoft.com/office/drawing/2014/main" id="{051A78A9-3DFF-4937-A9F2-5D8CF495F36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FAEB271-5CC0-4759-BC6E-8BE53AB227C0}"/>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9490995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7D5506EE-1026-4F35-9ACC-BD05BE0F9B36}"/>
              </a:ext>
            </a:extLst>
          </p:cNvPr>
          <p:cNvSpPr>
            <a:spLocks noGrp="1"/>
          </p:cNvSpPr>
          <p:nvPr>
            <p:ph type="dt" sz="half" idx="10"/>
          </p:nvPr>
        </p:nvSpPr>
        <p:spPr/>
        <p:txBody>
          <a:bodyPr/>
          <a:lstStyle/>
          <a:p>
            <a:fld id="{B612A279-0833-481D-8C56-F67FD0AC6C50}" type="datetime1">
              <a:rPr lang="en-US" smtClean="0"/>
              <a:t>2/7/2021</a:t>
            </a:fld>
            <a:endParaRPr lang="en-US" dirty="0"/>
          </a:p>
        </p:txBody>
      </p:sp>
      <p:sp>
        <p:nvSpPr>
          <p:cNvPr id="8" name="Footer Placeholder 7">
            <a:extLst>
              <a:ext uri="{FF2B5EF4-FFF2-40B4-BE49-F238E27FC236}">
                <a16:creationId xmlns:a16="http://schemas.microsoft.com/office/drawing/2014/main" id="{B7696E5F-8D95-4450-AE52-5438E6EDE2BF}"/>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999B2253-74CC-409E-BEB0-F8EFCFCB5629}"/>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825523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E1B68A5B-D9FA-424B-A4EB-30E7223836B3}"/>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AF33D6B0-F070-45C4-A472-19F432BE3932}"/>
              </a:ext>
            </a:extLst>
          </p:cNvPr>
          <p:cNvSpPr>
            <a:spLocks noGrp="1"/>
          </p:cNvSpPr>
          <p:nvPr>
            <p:ph type="dt" sz="half" idx="10"/>
          </p:nvPr>
        </p:nvSpPr>
        <p:spPr/>
        <p:txBody>
          <a:bodyPr/>
          <a:lstStyle/>
          <a:p>
            <a:fld id="{6587DA83-5663-4C9C-B9AA-0B40A3DAFF81}" type="datetime1">
              <a:rPr lang="en-US" smtClean="0"/>
              <a:t>2/7/2021</a:t>
            </a:fld>
            <a:endParaRPr lang="en-US" dirty="0"/>
          </a:p>
        </p:txBody>
      </p:sp>
      <p:sp>
        <p:nvSpPr>
          <p:cNvPr id="8" name="Footer Placeholder 7">
            <a:extLst>
              <a:ext uri="{FF2B5EF4-FFF2-40B4-BE49-F238E27FC236}">
                <a16:creationId xmlns:a16="http://schemas.microsoft.com/office/drawing/2014/main" id="{9975399F-DAB2-410D-967F-ED17E6F796E7}"/>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F762A46F-6BE5-4D12-9412-5CA7672EA8EC}"/>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166752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354D8B55-9EA8-4B81-8E84-9B93B0A27559}"/>
              </a:ext>
            </a:extLst>
          </p:cNvPr>
          <p:cNvSpPr>
            <a:spLocks noGrp="1"/>
          </p:cNvSpPr>
          <p:nvPr>
            <p:ph type="dt" sz="half" idx="10"/>
          </p:nvPr>
        </p:nvSpPr>
        <p:spPr/>
        <p:txBody>
          <a:bodyPr/>
          <a:lstStyle/>
          <a:p>
            <a:fld id="{4BE1D723-8F53-4F53-90B0-1982A396982E}" type="datetime1">
              <a:rPr lang="en-US" smtClean="0"/>
              <a:t>2/7/2021</a:t>
            </a:fld>
            <a:endParaRPr lang="en-US" dirty="0"/>
          </a:p>
        </p:txBody>
      </p:sp>
      <p:sp>
        <p:nvSpPr>
          <p:cNvPr id="8" name="Footer Placeholder 7">
            <a:extLst>
              <a:ext uri="{FF2B5EF4-FFF2-40B4-BE49-F238E27FC236}">
                <a16:creationId xmlns:a16="http://schemas.microsoft.com/office/drawing/2014/main" id="{062CA021-2578-47CB-822C-BDDFF7223B28}"/>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C4AAB51D-4141-4682-9375-DAFD5FB9DD10}"/>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7553269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585C21A-8B93-4657-B5DF-7EAEAD3BE127}"/>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90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663440"/>
            <a:ext cx="10058400" cy="1143000"/>
          </a:xfrm>
        </p:spPr>
        <p:txBody>
          <a:bodyPr lIns="91440" rIns="91440" anchor="t" anchorCtr="0">
            <a:normAutofit/>
          </a:bodyPr>
          <a:lstStyle>
            <a:lvl1pPr marL="0" indent="0">
              <a:buNone/>
              <a:defRPr sz="2400" cap="all" spc="200" baseline="0">
                <a:solidFill>
                  <a:schemeClr val="tx1"/>
                </a:solidFill>
                <a:latin typeface="+mn-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cxnSp>
        <p:nvCxnSpPr>
          <p:cNvPr id="9" name="Straight Connector 8">
            <a:extLst>
              <a:ext uri="{FF2B5EF4-FFF2-40B4-BE49-F238E27FC236}">
                <a16:creationId xmlns:a16="http://schemas.microsoft.com/office/drawing/2014/main" id="{459DE2C1-4C52-40A3-8959-27B2C1BEBFF6}"/>
              </a:ext>
            </a:extLst>
          </p:cNvPr>
          <p:cNvCxnSpPr/>
          <p:nvPr/>
        </p:nvCxnSpPr>
        <p:spPr>
          <a:xfrm>
            <a:off x="1207658" y="4485132"/>
            <a:ext cx="987552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7" name="Date Placeholder 6">
            <a:extLst>
              <a:ext uri="{FF2B5EF4-FFF2-40B4-BE49-F238E27FC236}">
                <a16:creationId xmlns:a16="http://schemas.microsoft.com/office/drawing/2014/main" id="{AAF2E137-EC28-48F8-9198-1F02539029B6}"/>
              </a:ext>
            </a:extLst>
          </p:cNvPr>
          <p:cNvSpPr>
            <a:spLocks noGrp="1"/>
          </p:cNvSpPr>
          <p:nvPr>
            <p:ph type="dt" sz="half" idx="10"/>
          </p:nvPr>
        </p:nvSpPr>
        <p:spPr/>
        <p:txBody>
          <a:bodyPr/>
          <a:lstStyle/>
          <a:p>
            <a:fld id="{97669AF7-7BEB-44E4-9852-375E34362B5B}" type="datetime1">
              <a:rPr lang="en-US" smtClean="0"/>
              <a:t>2/7/2021</a:t>
            </a:fld>
            <a:endParaRPr lang="en-US" dirty="0"/>
          </a:p>
        </p:txBody>
      </p:sp>
      <p:sp>
        <p:nvSpPr>
          <p:cNvPr id="8" name="Footer Placeholder 7">
            <a:extLst>
              <a:ext uri="{FF2B5EF4-FFF2-40B4-BE49-F238E27FC236}">
                <a16:creationId xmlns:a16="http://schemas.microsoft.com/office/drawing/2014/main" id="{189422CD-6F62-4DD6-89EF-07A60B42D219}"/>
              </a:ext>
            </a:extLst>
          </p:cNvPr>
          <p:cNvSpPr>
            <a:spLocks noGrp="1"/>
          </p:cNvSpPr>
          <p:nvPr>
            <p:ph type="ftr" sz="quarter" idx="11"/>
          </p:nvPr>
        </p:nvSpPr>
        <p:spPr/>
        <p:txBody>
          <a:bodyPr/>
          <a:lstStyle/>
          <a:p>
            <a:endParaRPr lang="en-US" dirty="0"/>
          </a:p>
        </p:txBody>
      </p:sp>
      <p:sp>
        <p:nvSpPr>
          <p:cNvPr id="11" name="Slide Number Placeholder 10">
            <a:extLst>
              <a:ext uri="{FF2B5EF4-FFF2-40B4-BE49-F238E27FC236}">
                <a16:creationId xmlns:a16="http://schemas.microsoft.com/office/drawing/2014/main" id="{69C6AFF8-42B4-4D05-969B-9F5FB3355555}"/>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4625063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80" y="2120900"/>
            <a:ext cx="4639736" cy="374819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15944" y="2120900"/>
            <a:ext cx="4639736" cy="374819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a:extLst>
              <a:ext uri="{FF2B5EF4-FFF2-40B4-BE49-F238E27FC236}">
                <a16:creationId xmlns:a16="http://schemas.microsoft.com/office/drawing/2014/main" id="{5782D47D-B0DC-4C40-BCC6-BBBA32584A38}"/>
              </a:ext>
            </a:extLst>
          </p:cNvPr>
          <p:cNvSpPr>
            <a:spLocks noGrp="1"/>
          </p:cNvSpPr>
          <p:nvPr>
            <p:ph type="dt" sz="half" idx="10"/>
          </p:nvPr>
        </p:nvSpPr>
        <p:spPr/>
        <p:txBody>
          <a:bodyPr/>
          <a:lstStyle/>
          <a:p>
            <a:fld id="{BAAAC38D-0552-4C82-B593-E6124DFADBE2}" type="datetime1">
              <a:rPr lang="en-US" smtClean="0"/>
              <a:t>2/7/2021</a:t>
            </a:fld>
            <a:endParaRPr lang="en-US" dirty="0"/>
          </a:p>
        </p:txBody>
      </p:sp>
      <p:sp>
        <p:nvSpPr>
          <p:cNvPr id="9" name="Footer Placeholder 8">
            <a:extLst>
              <a:ext uri="{FF2B5EF4-FFF2-40B4-BE49-F238E27FC236}">
                <a16:creationId xmlns:a16="http://schemas.microsoft.com/office/drawing/2014/main" id="{4690D34E-7EBD-44B2-83CA-4C126A18D7EF}"/>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2AC511A1-9BBD-42DE-92FB-2AF44F8E97A9}"/>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41801031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2057400"/>
            <a:ext cx="4639736" cy="736282"/>
          </a:xfrm>
        </p:spPr>
        <p:txBody>
          <a:bodyPr lIns="91440" rIns="91440" anchor="ctr">
            <a:normAutofit/>
          </a:bodyPr>
          <a:lstStyle>
            <a:lvl1pPr marL="0" indent="0">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958274"/>
            <a:ext cx="4639736" cy="291082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15944" y="2057400"/>
            <a:ext cx="4639736" cy="736282"/>
          </a:xfrm>
        </p:spPr>
        <p:txBody>
          <a:bodyPr lIns="91440" rIns="91440" anchor="ctr">
            <a:normAutofit/>
          </a:bodyPr>
          <a:lstStyle>
            <a:lvl1pPr marL="0" indent="0">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515944" y="2958273"/>
            <a:ext cx="4639736" cy="291082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a:extLst>
              <a:ext uri="{FF2B5EF4-FFF2-40B4-BE49-F238E27FC236}">
                <a16:creationId xmlns:a16="http://schemas.microsoft.com/office/drawing/2014/main" id="{8AF8A515-AA94-45D1-9223-5C2272618D85}"/>
              </a:ext>
            </a:extLst>
          </p:cNvPr>
          <p:cNvSpPr>
            <a:spLocks noGrp="1"/>
          </p:cNvSpPr>
          <p:nvPr>
            <p:ph type="dt" sz="half" idx="10"/>
          </p:nvPr>
        </p:nvSpPr>
        <p:spPr/>
        <p:txBody>
          <a:bodyPr/>
          <a:lstStyle/>
          <a:p>
            <a:fld id="{D9DF0F1C-5577-4ACB-BB62-DF8F3C494C7E}" type="datetime1">
              <a:rPr lang="en-US" smtClean="0"/>
              <a:t>2/7/2021</a:t>
            </a:fld>
            <a:endParaRPr lang="en-US" dirty="0"/>
          </a:p>
        </p:txBody>
      </p:sp>
      <p:sp>
        <p:nvSpPr>
          <p:cNvPr id="11" name="Footer Placeholder 10">
            <a:extLst>
              <a:ext uri="{FF2B5EF4-FFF2-40B4-BE49-F238E27FC236}">
                <a16:creationId xmlns:a16="http://schemas.microsoft.com/office/drawing/2014/main" id="{D052F5BC-98E0-4D60-AD67-9547738B7DD4}"/>
              </a:ext>
            </a:extLst>
          </p:cNvPr>
          <p:cNvSpPr>
            <a:spLocks noGrp="1"/>
          </p:cNvSpPr>
          <p:nvPr>
            <p:ph type="ftr" sz="quarter" idx="11"/>
          </p:nvPr>
        </p:nvSpPr>
        <p:spPr/>
        <p:txBody>
          <a:bodyPr/>
          <a:lstStyle/>
          <a:p>
            <a:endParaRPr lang="en-US" dirty="0"/>
          </a:p>
        </p:txBody>
      </p:sp>
      <p:sp>
        <p:nvSpPr>
          <p:cNvPr id="12" name="Slide Number Placeholder 11">
            <a:extLst>
              <a:ext uri="{FF2B5EF4-FFF2-40B4-BE49-F238E27FC236}">
                <a16:creationId xmlns:a16="http://schemas.microsoft.com/office/drawing/2014/main" id="{A38552DC-952E-41EA-AAAF-C2187523C0B0}"/>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0777166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Date Placeholder 5">
            <a:extLst>
              <a:ext uri="{FF2B5EF4-FFF2-40B4-BE49-F238E27FC236}">
                <a16:creationId xmlns:a16="http://schemas.microsoft.com/office/drawing/2014/main" id="{7392073F-158F-44A3-8913-917AFFC1BC20}"/>
              </a:ext>
            </a:extLst>
          </p:cNvPr>
          <p:cNvSpPr>
            <a:spLocks noGrp="1"/>
          </p:cNvSpPr>
          <p:nvPr>
            <p:ph type="dt" sz="half" idx="10"/>
          </p:nvPr>
        </p:nvSpPr>
        <p:spPr/>
        <p:txBody>
          <a:bodyPr/>
          <a:lstStyle/>
          <a:p>
            <a:fld id="{1775B394-D9F9-4F0C-B15D-605F45CB9E9F}" type="datetime1">
              <a:rPr lang="en-US" smtClean="0"/>
              <a:t>2/7/2021</a:t>
            </a:fld>
            <a:endParaRPr lang="en-US" dirty="0"/>
          </a:p>
        </p:txBody>
      </p:sp>
      <p:sp>
        <p:nvSpPr>
          <p:cNvPr id="7" name="Footer Placeholder 6">
            <a:extLst>
              <a:ext uri="{FF2B5EF4-FFF2-40B4-BE49-F238E27FC236}">
                <a16:creationId xmlns:a16="http://schemas.microsoft.com/office/drawing/2014/main" id="{EED72207-24CA-42B7-A975-2F8E41CBA904}"/>
              </a:ext>
            </a:extLst>
          </p:cNvPr>
          <p:cNvSpPr>
            <a:spLocks noGrp="1"/>
          </p:cNvSpPr>
          <p:nvPr>
            <p:ph type="ftr" sz="quarter" idx="11"/>
          </p:nvPr>
        </p:nvSpPr>
        <p:spPr/>
        <p:txBody>
          <a:bodyPr/>
          <a:lstStyle/>
          <a:p>
            <a:endParaRPr lang="en-US" dirty="0"/>
          </a:p>
        </p:txBody>
      </p:sp>
      <p:sp>
        <p:nvSpPr>
          <p:cNvPr id="8" name="Slide Number Placeholder 7">
            <a:extLst>
              <a:ext uri="{FF2B5EF4-FFF2-40B4-BE49-F238E27FC236}">
                <a16:creationId xmlns:a16="http://schemas.microsoft.com/office/drawing/2014/main" id="{D01080F2-251A-4B88-9A62-16F46D724F83}"/>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3978266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8E9C91B-7EAD-4562-AB0E-DFB9663AECE3}"/>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a:extLst>
              <a:ext uri="{FF2B5EF4-FFF2-40B4-BE49-F238E27FC236}">
                <a16:creationId xmlns:a16="http://schemas.microsoft.com/office/drawing/2014/main" id="{94E9223F-721F-47BF-9FD5-0F8D12FF0DE1}"/>
              </a:ext>
            </a:extLst>
          </p:cNvPr>
          <p:cNvSpPr>
            <a:spLocks noGrp="1"/>
          </p:cNvSpPr>
          <p:nvPr>
            <p:ph type="dt" sz="half" idx="10"/>
          </p:nvPr>
        </p:nvSpPr>
        <p:spPr/>
        <p:txBody>
          <a:bodyPr/>
          <a:lstStyle/>
          <a:p>
            <a:fld id="{39667345-2558-425A-8533-9BFDBCE15005}" type="datetime1">
              <a:rPr lang="en-US" smtClean="0"/>
              <a:t>2/7/2021</a:t>
            </a:fld>
            <a:endParaRPr lang="en-US" dirty="0"/>
          </a:p>
        </p:txBody>
      </p:sp>
      <p:sp>
        <p:nvSpPr>
          <p:cNvPr id="3" name="Footer Placeholder 2">
            <a:extLst>
              <a:ext uri="{FF2B5EF4-FFF2-40B4-BE49-F238E27FC236}">
                <a16:creationId xmlns:a16="http://schemas.microsoft.com/office/drawing/2014/main" id="{05915714-6BBA-4593-8591-4E26F7D58D9F}"/>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BE06F857-D2E1-44DD-ABDD-EBB739645B67}"/>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6645847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16D90D66-BCB9-4229-A829-628874352AC0}"/>
              </a:ext>
            </a:extLst>
          </p:cNvPr>
          <p:cNvSpPr/>
          <p:nvPr/>
        </p:nvSpPr>
        <p:spPr>
          <a:xfrm>
            <a:off x="16" y="0"/>
            <a:ext cx="4654296" cy="6858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43466" y="786383"/>
            <a:ext cx="3517567" cy="2093975"/>
          </a:xfrm>
        </p:spPr>
        <p:txBody>
          <a:bodyPr anchor="b">
            <a:normAutofit/>
          </a:bodyPr>
          <a:lstStyle>
            <a:lvl1pPr>
              <a:lnSpc>
                <a:spcPct val="90000"/>
              </a:lnSpc>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5458984" y="812799"/>
            <a:ext cx="5928344" cy="52947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43465" y="3043050"/>
            <a:ext cx="3517567" cy="3064505"/>
          </a:xfrm>
        </p:spPr>
        <p:txBody>
          <a:bodyPr lIns="91440" rIns="91440">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643464" y="6446520"/>
            <a:ext cx="3517568" cy="365125"/>
          </a:xfrm>
        </p:spPr>
        <p:txBody>
          <a:bodyPr/>
          <a:lstStyle>
            <a:lvl1pPr algn="l">
              <a:defRPr/>
            </a:lvl1pPr>
          </a:lstStyle>
          <a:p>
            <a:fld id="{92BEA474-078D-4E9B-9B14-09A87B19DC46}" type="datetime1">
              <a:rPr lang="en-US" smtClean="0"/>
              <a:t>2/7/2021</a:t>
            </a:fld>
            <a:endParaRPr lang="en-US" dirty="0"/>
          </a:p>
        </p:txBody>
      </p:sp>
      <p:sp>
        <p:nvSpPr>
          <p:cNvPr id="6" name="Footer Placeholder 5"/>
          <p:cNvSpPr>
            <a:spLocks noGrp="1"/>
          </p:cNvSpPr>
          <p:nvPr>
            <p:ph type="ftr" sz="quarter" idx="11"/>
          </p:nvPr>
        </p:nvSpPr>
        <p:spPr>
          <a:xfrm>
            <a:off x="5458983" y="6446520"/>
            <a:ext cx="5334019"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3A98EE3D-8CD1-4C3F-BD1C-C98C9596463C}" type="slidenum">
              <a:rPr lang="en-US" smtClean="0"/>
              <a:pPr/>
              <a:t>‹#›</a:t>
            </a:fld>
            <a:endParaRPr lang="en-US" dirty="0"/>
          </a:p>
        </p:txBody>
      </p:sp>
    </p:spTree>
    <p:extLst>
      <p:ext uri="{BB962C8B-B14F-4D97-AF65-F5344CB8AC3E}">
        <p14:creationId xmlns:p14="http://schemas.microsoft.com/office/powerpoint/2010/main" val="22167926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A134939-39C0-4522-A125-A13DFDA66490}"/>
              </a:ext>
            </a:extLst>
          </p:cNvPr>
          <p:cNvSpPr/>
          <p:nvPr/>
        </p:nvSpPr>
        <p:spPr>
          <a:xfrm>
            <a:off x="0" y="4578350"/>
            <a:ext cx="12188825" cy="227965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15" y="0"/>
            <a:ext cx="12191985" cy="4578350"/>
          </a:xfrm>
          <a:solidFill>
            <a:schemeClr val="bg1">
              <a:lumMod val="85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2" name="Title 1"/>
          <p:cNvSpPr>
            <a:spLocks noGrp="1"/>
          </p:cNvSpPr>
          <p:nvPr>
            <p:ph type="title"/>
          </p:nvPr>
        </p:nvSpPr>
        <p:spPr>
          <a:xfrm>
            <a:off x="1097279" y="4799362"/>
            <a:ext cx="10113645" cy="743682"/>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4" name="Text Placeholder 3"/>
          <p:cNvSpPr>
            <a:spLocks noGrp="1"/>
          </p:cNvSpPr>
          <p:nvPr>
            <p:ph type="body" sz="half" idx="2"/>
          </p:nvPr>
        </p:nvSpPr>
        <p:spPr>
          <a:xfrm>
            <a:off x="1097279" y="5715000"/>
            <a:ext cx="10113264" cy="609600"/>
          </a:xfrm>
        </p:spPr>
        <p:txBody>
          <a:bodyPr lIns="91440" tIns="0" rIns="91440" bIns="0">
            <a:normAutofit/>
          </a:bodyPr>
          <a:lstStyle>
            <a:lvl1pPr marL="0" indent="0">
              <a:spcBef>
                <a:spcPts val="0"/>
              </a:spcBef>
              <a:spcAft>
                <a:spcPts val="600"/>
              </a:spcAft>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fld id="{4907D986-8816-4272-A432-0437A28A9828}" type="datetime1">
              <a:rPr lang="en-US" smtClean="0"/>
              <a:t>2/7/2021</a:t>
            </a:fld>
            <a:endParaRPr lang="en-US" dirty="0"/>
          </a:p>
        </p:txBody>
      </p:sp>
      <p:sp>
        <p:nvSpPr>
          <p:cNvPr id="6" name="Footer Placeholder 5"/>
          <p:cNvSpPr>
            <a:spLocks noGrp="1"/>
          </p:cNvSpPr>
          <p:nvPr>
            <p:ph type="ftr" sz="quarter" idx="11"/>
          </p:nvPr>
        </p:nvSpPr>
        <p:spPr>
          <a:xfrm>
            <a:off x="1097279" y="6446838"/>
            <a:ext cx="6818262" cy="365125"/>
          </a:xfrm>
        </p:spPr>
        <p:txBody>
          <a:bodyPr/>
          <a:lstStyle/>
          <a:p>
            <a:pPr algn="l"/>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2950566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416A0E3C-60E6-4F39-BC55-5F7C224E1F7C}"/>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2108201"/>
            <a:ext cx="10058400" cy="3760891"/>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218426" y="6446838"/>
            <a:ext cx="2584850" cy="365125"/>
          </a:xfrm>
          <a:prstGeom prst="rect">
            <a:avLst/>
          </a:prstGeom>
        </p:spPr>
        <p:txBody>
          <a:bodyPr vert="horz" lIns="91440" tIns="45720" rIns="91440" bIns="45720" rtlCol="0" anchor="ctr"/>
          <a:lstStyle>
            <a:lvl1pPr algn="r">
              <a:defRPr sz="800">
                <a:solidFill>
                  <a:srgbClr val="FFFFFF"/>
                </a:solidFill>
              </a:defRPr>
            </a:lvl1pPr>
          </a:lstStyle>
          <a:p>
            <a:fld id="{62D6E202-B606-4609-B914-27C9371A1F6D}" type="datetime1">
              <a:rPr lang="en-US" smtClean="0"/>
              <a:t>2/7/2021</a:t>
            </a:fld>
            <a:endParaRPr lang="en-US" dirty="0"/>
          </a:p>
        </p:txBody>
      </p:sp>
      <p:sp>
        <p:nvSpPr>
          <p:cNvPr id="5" name="Footer Placeholder 4"/>
          <p:cNvSpPr>
            <a:spLocks noGrp="1"/>
          </p:cNvSpPr>
          <p:nvPr>
            <p:ph type="ftr" sz="quarter" idx="3"/>
          </p:nvPr>
        </p:nvSpPr>
        <p:spPr>
          <a:xfrm>
            <a:off x="1097279" y="6446838"/>
            <a:ext cx="6818262" cy="365125"/>
          </a:xfrm>
          <a:prstGeom prst="rect">
            <a:avLst/>
          </a:prstGeom>
        </p:spPr>
        <p:txBody>
          <a:bodyPr vert="horz" lIns="91440" tIns="45720" rIns="91440" bIns="45720" rtlCol="0" anchor="ctr"/>
          <a:lstStyle>
            <a:lvl1pPr algn="l">
              <a:defRPr sz="8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10993582" y="6446838"/>
            <a:ext cx="780010" cy="365125"/>
          </a:xfrm>
          <a:prstGeom prst="rect">
            <a:avLst/>
          </a:prstGeom>
        </p:spPr>
        <p:txBody>
          <a:bodyPr vert="horz" lIns="91440" tIns="45720" rIns="91440" bIns="45720" rtlCol="0" anchor="ctr"/>
          <a:lstStyle>
            <a:lvl1pPr algn="l">
              <a:defRPr sz="800">
                <a:solidFill>
                  <a:srgbClr val="FFFFFF"/>
                </a:solidFill>
              </a:defRPr>
            </a:lvl1pPr>
          </a:lstStyle>
          <a:p>
            <a:fld id="{3A98EE3D-8CD1-4C3F-BD1C-C98C9596463C}" type="slidenum">
              <a:rPr lang="en-US" smtClean="0"/>
              <a:t>‹#›</a:t>
            </a:fld>
            <a:endParaRPr lang="en-US" dirty="0"/>
          </a:p>
        </p:txBody>
      </p:sp>
      <p:cxnSp>
        <p:nvCxnSpPr>
          <p:cNvPr id="10" name="Straight Connector 9">
            <a:extLst>
              <a:ext uri="{FF2B5EF4-FFF2-40B4-BE49-F238E27FC236}">
                <a16:creationId xmlns:a16="http://schemas.microsoft.com/office/drawing/2014/main" id="{C5025DAC-8B93-4160-B017-3A274A5828C0}"/>
              </a:ext>
            </a:extLst>
          </p:cNvPr>
          <p:cNvCxnSpPr/>
          <p:nvPr/>
        </p:nvCxnSpPr>
        <p:spPr>
          <a:xfrm>
            <a:off x="1193532" y="1897380"/>
            <a:ext cx="996696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03250760"/>
      </p:ext>
    </p:extLst>
  </p:cSld>
  <p:clrMap bg1="lt1" tx1="dk1" bg2="lt2" tx2="dk2" accent1="accent1" accent2="accent2" accent3="accent3" accent4="accent4" accent5="accent5" accent6="accent6" hlink="hlink" folHlink="folHlink"/>
  <p:sldLayoutIdLst>
    <p:sldLayoutId id="2147483693" r:id="rId1"/>
    <p:sldLayoutId id="2147483694" r:id="rId2"/>
    <p:sldLayoutId id="2147483695" r:id="rId3"/>
    <p:sldLayoutId id="2147483696" r:id="rId4"/>
    <p:sldLayoutId id="2147483697" r:id="rId5"/>
    <p:sldLayoutId id="2147483691" r:id="rId6"/>
    <p:sldLayoutId id="2147483687" r:id="rId7"/>
    <p:sldLayoutId id="2147483688" r:id="rId8"/>
    <p:sldLayoutId id="2147483689" r:id="rId9"/>
    <p:sldLayoutId id="2147483690" r:id="rId10"/>
    <p:sldLayoutId id="2147483692" r:id="rId11"/>
  </p:sldLayoutIdLst>
  <p:hf sldNum="0" hdr="0" ftr="0" dt="0"/>
  <p:txStyles>
    <p:titleStyle>
      <a:lvl1pPr algn="l" defTabSz="914400" rtl="0" eaLnBrk="1" latinLnBrk="0" hangingPunct="1">
        <a:lnSpc>
          <a:spcPct val="90000"/>
        </a:lnSpc>
        <a:spcBef>
          <a:spcPct val="0"/>
        </a:spcBef>
        <a:buNone/>
        <a:defRPr sz="42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120000"/>
        </a:lnSpc>
        <a:spcBef>
          <a:spcPts val="1200"/>
        </a:spcBef>
        <a:spcAft>
          <a:spcPts val="200"/>
        </a:spcAft>
        <a:buClr>
          <a:schemeClr val="accent1"/>
        </a:buClr>
        <a:buSzPct val="100000"/>
        <a:buFont typeface="Calibri" panose="020F0502020204030204" pitchFamily="34" charset="0"/>
        <a:buChar char=" "/>
        <a:defRPr sz="18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120000"/>
        </a:lnSpc>
        <a:spcBef>
          <a:spcPts val="200"/>
        </a:spcBef>
        <a:spcAft>
          <a:spcPts val="400"/>
        </a:spcAft>
        <a:buClrTx/>
        <a:buFont typeface="Calibri" pitchFamily="34" charset="0"/>
        <a:buChar char="◦"/>
        <a:defRPr sz="16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120000"/>
        </a:lnSpc>
        <a:spcBef>
          <a:spcPts val="200"/>
        </a:spcBef>
        <a:spcAft>
          <a:spcPts val="400"/>
        </a:spcAft>
        <a:buClrTx/>
        <a:buFont typeface="Calibri" pitchFamily="34" charset="0"/>
        <a:buChar char="◦"/>
        <a:defRPr sz="12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120000"/>
        </a:lnSpc>
        <a:spcBef>
          <a:spcPts val="200"/>
        </a:spcBef>
        <a:spcAft>
          <a:spcPts val="400"/>
        </a:spcAft>
        <a:buClrTx/>
        <a:buFont typeface="Calibri" pitchFamily="34" charset="0"/>
        <a:buChar char="◦"/>
        <a:defRPr sz="12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120000"/>
        </a:lnSpc>
        <a:spcBef>
          <a:spcPts val="200"/>
        </a:spcBef>
        <a:spcAft>
          <a:spcPts val="400"/>
        </a:spcAft>
        <a:buClrTx/>
        <a:buFont typeface="Calibri" pitchFamily="34" charset="0"/>
        <a:buChar char="◦"/>
        <a:defRPr sz="12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biblegateway.com/passage/?search=Psalm%2034%3A7&amp;version=TPT" TargetMode="External"/><Relationship Id="rId2" Type="http://schemas.openxmlformats.org/officeDocument/2006/relationships/hyperlink" Target="https://www.biblegateway.com/passage/?search=Psalm%2018%3A35&amp;version=TPT" TargetMode="External"/><Relationship Id="rId1" Type="http://schemas.openxmlformats.org/officeDocument/2006/relationships/slideLayout" Target="../slideLayouts/slideLayout2.xml"/><Relationship Id="rId4" Type="http://schemas.openxmlformats.org/officeDocument/2006/relationships/hyperlink" Target="https://www.biblegateway.com/passage/?search=Psalm%2059%3A10&amp;version=TPT" TargetMode="External"/></Relationships>
</file>

<file path=ppt/slides/_rels/slide11.xml.rels><?xml version="1.0" encoding="UTF-8" standalone="yes"?>
<Relationships xmlns="http://schemas.openxmlformats.org/package/2006/relationships"><Relationship Id="rId2" Type="http://schemas.openxmlformats.org/officeDocument/2006/relationships/hyperlink" Target="https://www.biblegateway.com/passage/?search=Psalm%2092%3A10&amp;version=TPT"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www.biblegateway.com/passage/?search=2%20Timothy%202%3A1&amp;version=TPT"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www.biblegateway.com/passage/?search=Philippians%203%3A14&amp;version=TPT"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bing.com/search?q=define+unyoke&amp;FORM=DCTRQY" TargetMode="External"/><Relationship Id="rId7" Type="http://schemas.openxmlformats.org/officeDocument/2006/relationships/hyperlink" Target="https://www.bing.com/search?q=define+enfranchise&amp;FORM=DCTRQY" TargetMode="External"/><Relationship Id="rId2" Type="http://schemas.openxmlformats.org/officeDocument/2006/relationships/hyperlink" Target="https://www.bing.com/search?q=define+emancipate&amp;FORM=DCTRQY" TargetMode="External"/><Relationship Id="rId1" Type="http://schemas.openxmlformats.org/officeDocument/2006/relationships/slideLayout" Target="../slideLayouts/slideLayout2.xml"/><Relationship Id="rId6" Type="http://schemas.openxmlformats.org/officeDocument/2006/relationships/hyperlink" Target="https://www.bing.com/search?q=define+unchain&amp;FORM=DCTRQY" TargetMode="External"/><Relationship Id="rId5" Type="http://schemas.openxmlformats.org/officeDocument/2006/relationships/hyperlink" Target="https://www.bing.com/search?q=define+unshackle&amp;FORM=DCTRQY" TargetMode="External"/><Relationship Id="rId4" Type="http://schemas.openxmlformats.org/officeDocument/2006/relationships/hyperlink" Target="https://www.bing.com/search?q=define+unfetter&amp;FORM=DCTRQY" TargetMode="Externa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www.biblegateway.com/passage/?search=Psalm%2018%3A2&amp;version=TPT"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biblegateway.com/passage/?search=Psalm%2081%3A1&amp;version=TPT" TargetMode="External"/><Relationship Id="rId2" Type="http://schemas.openxmlformats.org/officeDocument/2006/relationships/hyperlink" Target="https://www.biblegateway.com/passage/?search=Psalm%20118%3A14&amp;version=TPT"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92EF00F2-1BC3-4061-8D2C-F65F71E03F57}"/>
              </a:ext>
            </a:extLst>
          </p:cNvPr>
          <p:cNvPicPr>
            <a:picLocks noChangeAspect="1"/>
          </p:cNvPicPr>
          <p:nvPr/>
        </p:nvPicPr>
        <p:blipFill rotWithShape="1">
          <a:blip r:embed="rId2"/>
          <a:srcRect t="13187" b="11310"/>
          <a:stretch/>
        </p:blipFill>
        <p:spPr>
          <a:xfrm>
            <a:off x="-1" y="10"/>
            <a:ext cx="12191999" cy="6857990"/>
          </a:xfrm>
          <a:prstGeom prst="rect">
            <a:avLst/>
          </a:prstGeom>
        </p:spPr>
      </p:pic>
      <p:sp>
        <p:nvSpPr>
          <p:cNvPr id="42" name="Rectangle 26">
            <a:extLst>
              <a:ext uri="{FF2B5EF4-FFF2-40B4-BE49-F238E27FC236}">
                <a16:creationId xmlns:a16="http://schemas.microsoft.com/office/drawing/2014/main" id="{A37E0400-E9ED-46D6-A946-A7B49DB418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 y="0"/>
            <a:ext cx="9339206" cy="6858000"/>
          </a:xfrm>
          <a:prstGeom prst="rect">
            <a:avLst/>
          </a:prstGeom>
          <a:gradFill>
            <a:gsLst>
              <a:gs pos="58000">
                <a:schemeClr val="tx1">
                  <a:alpha val="35000"/>
                </a:schemeClr>
              </a:gs>
              <a:gs pos="33000">
                <a:schemeClr val="tx1">
                  <a:alpha val="20000"/>
                </a:schemeClr>
              </a:gs>
              <a:gs pos="0">
                <a:schemeClr val="tx1">
                  <a:alpha val="0"/>
                </a:schemeClr>
              </a:gs>
              <a:gs pos="100000">
                <a:schemeClr val="tx1">
                  <a:alpha val="40000"/>
                </a:schemeClr>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735791" y="3331444"/>
            <a:ext cx="6470692" cy="1229306"/>
          </a:xfrm>
          <a:solidFill>
            <a:schemeClr val="tx1"/>
          </a:solidFill>
          <a:ln w="57150">
            <a:solidFill>
              <a:srgbClr val="FFC000"/>
            </a:solidFill>
          </a:ln>
        </p:spPr>
        <p:txBody>
          <a:bodyPr>
            <a:normAutofit/>
          </a:bodyPr>
          <a:lstStyle/>
          <a:p>
            <a:r>
              <a:rPr lang="en-US" b="1" dirty="0">
                <a:solidFill>
                  <a:schemeClr val="bg1"/>
                </a:solidFill>
              </a:rPr>
              <a:t>EMPOWERED</a:t>
            </a:r>
          </a:p>
        </p:txBody>
      </p:sp>
      <p:sp>
        <p:nvSpPr>
          <p:cNvPr id="3" name="Subtitle 2"/>
          <p:cNvSpPr>
            <a:spLocks noGrp="1"/>
          </p:cNvSpPr>
          <p:nvPr>
            <p:ph type="subTitle" idx="1"/>
          </p:nvPr>
        </p:nvSpPr>
        <p:spPr>
          <a:xfrm>
            <a:off x="735791" y="4735799"/>
            <a:ext cx="6470693" cy="641979"/>
          </a:xfrm>
          <a:noFill/>
          <a:ln w="57150">
            <a:solidFill>
              <a:srgbClr val="FFC000"/>
            </a:solidFill>
          </a:ln>
        </p:spPr>
        <p:txBody>
          <a:bodyPr vert="horz" lIns="91440" tIns="45720" rIns="91440" bIns="45720" rtlCol="0" anchor="t">
            <a:noAutofit/>
          </a:bodyPr>
          <a:lstStyle/>
          <a:p>
            <a:r>
              <a:rPr lang="en-US" sz="3200" b="1" dirty="0">
                <a:solidFill>
                  <a:schemeClr val="bg1"/>
                </a:solidFill>
              </a:rPr>
              <a:t>TODAY IS A CHAMPION DAY!</a:t>
            </a:r>
          </a:p>
          <a:p>
            <a:endParaRPr lang="en-US" sz="3200" b="1" dirty="0">
              <a:solidFill>
                <a:schemeClr val="bg1"/>
              </a:solidFill>
            </a:endParaRPr>
          </a:p>
        </p:txBody>
      </p:sp>
      <p:cxnSp>
        <p:nvCxnSpPr>
          <p:cNvPr id="43" name="Straight Connector 28">
            <a:extLst>
              <a:ext uri="{FF2B5EF4-FFF2-40B4-BE49-F238E27FC236}">
                <a16:creationId xmlns:a16="http://schemas.microsoft.com/office/drawing/2014/main" id="{D28A9C89-B313-458F-9C85-515930A51A9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72429" y="4641183"/>
            <a:ext cx="6309360" cy="0"/>
          </a:xfrm>
          <a:prstGeom prst="line">
            <a:avLst/>
          </a:prstGeom>
          <a:ln w="19050">
            <a:solidFill>
              <a:schemeClr val="bg1">
                <a:alpha val="90000"/>
              </a:schemeClr>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98572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63EE09-3330-424A-8555-C159239CFC0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59ECD5D2-DCC9-4624-AAFD-D2B744B438EA}"/>
              </a:ext>
            </a:extLst>
          </p:cNvPr>
          <p:cNvSpPr>
            <a:spLocks noGrp="1"/>
          </p:cNvSpPr>
          <p:nvPr>
            <p:ph idx="1"/>
          </p:nvPr>
        </p:nvSpPr>
        <p:spPr>
          <a:xfrm>
            <a:off x="-4407" y="-3365"/>
            <a:ext cx="12197508" cy="6836432"/>
          </a:xfrm>
          <a:solidFill>
            <a:schemeClr val="tx1"/>
          </a:solidFill>
          <a:ln w="57150">
            <a:solidFill>
              <a:srgbClr val="FFC000"/>
            </a:solidFill>
          </a:ln>
        </p:spPr>
        <p:txBody>
          <a:bodyPr vert="horz" lIns="0" tIns="45720" rIns="0" bIns="45720" rtlCol="0" anchor="t">
            <a:normAutofit/>
          </a:bodyPr>
          <a:lstStyle/>
          <a:p>
            <a:r>
              <a:rPr lang="en-US" sz="3200" b="1" dirty="0">
                <a:solidFill>
                  <a:schemeClr val="bg1"/>
                </a:solidFill>
                <a:ea typeface="+mn-lt"/>
                <a:cs typeface="+mn-lt"/>
              </a:rPr>
              <a:t>“</a:t>
            </a:r>
            <a:r>
              <a:rPr lang="en-US" sz="3200" b="1" i="1" dirty="0">
                <a:solidFill>
                  <a:schemeClr val="bg1"/>
                </a:solidFill>
                <a:ea typeface="+mn-lt"/>
                <a:cs typeface="+mn-lt"/>
              </a:rPr>
              <a:t>You empower me for victory</a:t>
            </a:r>
            <a:r>
              <a:rPr lang="en-US" sz="3200" b="1" dirty="0">
                <a:solidFill>
                  <a:schemeClr val="bg1"/>
                </a:solidFill>
                <a:ea typeface="+mn-lt"/>
                <a:cs typeface="+mn-lt"/>
              </a:rPr>
              <a:t> with your wrap-around presence. Your power within makes me strong to subdue, and by stooping down in gentleness you strengthened me and made me great!” (</a:t>
            </a:r>
            <a:r>
              <a:rPr lang="en-US" sz="3200" b="1" dirty="0">
                <a:solidFill>
                  <a:schemeClr val="bg1"/>
                </a:solidFill>
                <a:ea typeface="+mn-lt"/>
                <a:cs typeface="+mn-lt"/>
                <a:hlinkClick r:id="rId2">
                  <a:extLst>
                    <a:ext uri="{A12FA001-AC4F-418D-AE19-62706E023703}">
                      <ahyp:hlinkClr xmlns:ahyp="http://schemas.microsoft.com/office/drawing/2018/hyperlinkcolor" val="tx"/>
                    </a:ext>
                  </a:extLst>
                </a:hlinkClick>
              </a:rPr>
              <a:t>Psalm 18:35</a:t>
            </a:r>
            <a:r>
              <a:rPr lang="en-US" sz="3200" b="1" dirty="0">
                <a:solidFill>
                  <a:schemeClr val="bg1"/>
                </a:solidFill>
                <a:ea typeface="+mn-lt"/>
                <a:cs typeface="+mn-lt"/>
              </a:rPr>
              <a:t>; TPT)</a:t>
            </a:r>
          </a:p>
          <a:p>
            <a:r>
              <a:rPr lang="en-US" sz="3200" b="1" dirty="0">
                <a:solidFill>
                  <a:schemeClr val="bg1"/>
                </a:solidFill>
                <a:ea typeface="+mn-lt"/>
                <a:cs typeface="+mn-lt"/>
              </a:rPr>
              <a:t>“The angel of the Lord stooped down to listen as I prayed, encircling me, empowering me, and showing me how to escape. He will do this for everyone who fears God.” (</a:t>
            </a:r>
            <a:r>
              <a:rPr lang="en-US" sz="3200" b="1" dirty="0">
                <a:solidFill>
                  <a:schemeClr val="bg1"/>
                </a:solidFill>
                <a:ea typeface="+mn-lt"/>
                <a:cs typeface="+mn-lt"/>
                <a:hlinkClick r:id="rId3">
                  <a:extLst>
                    <a:ext uri="{A12FA001-AC4F-418D-AE19-62706E023703}">
                      <ahyp:hlinkClr xmlns:ahyp="http://schemas.microsoft.com/office/drawing/2018/hyperlinkcolor" val="tx"/>
                    </a:ext>
                  </a:extLst>
                </a:hlinkClick>
              </a:rPr>
              <a:t>Psalm 34:7</a:t>
            </a:r>
            <a:r>
              <a:rPr lang="en-US" sz="3200" b="1" dirty="0">
                <a:solidFill>
                  <a:schemeClr val="bg1"/>
                </a:solidFill>
                <a:ea typeface="+mn-lt"/>
                <a:cs typeface="+mn-lt"/>
              </a:rPr>
              <a:t>; TPT)  </a:t>
            </a:r>
            <a:endParaRPr lang="en-US" sz="3200" b="1">
              <a:solidFill>
                <a:schemeClr val="bg1"/>
              </a:solidFill>
            </a:endParaRPr>
          </a:p>
          <a:p>
            <a:r>
              <a:rPr lang="en-US" sz="3200" b="1" dirty="0">
                <a:solidFill>
                  <a:schemeClr val="bg1"/>
                </a:solidFill>
                <a:ea typeface="+mn-lt"/>
                <a:cs typeface="+mn-lt"/>
              </a:rPr>
              <a:t>“The God of passionate love will meet with me. My God will empower me to rise in triumph over my foes.” (</a:t>
            </a:r>
            <a:r>
              <a:rPr lang="en-US" sz="3200" b="1" dirty="0">
                <a:solidFill>
                  <a:schemeClr val="bg1"/>
                </a:solidFill>
                <a:ea typeface="+mn-lt"/>
                <a:cs typeface="+mn-lt"/>
                <a:hlinkClick r:id="rId4">
                  <a:extLst>
                    <a:ext uri="{A12FA001-AC4F-418D-AE19-62706E023703}">
                      <ahyp:hlinkClr xmlns:ahyp="http://schemas.microsoft.com/office/drawing/2018/hyperlinkcolor" val="tx"/>
                    </a:ext>
                  </a:extLst>
                </a:hlinkClick>
              </a:rPr>
              <a:t>Psalm 59:10</a:t>
            </a:r>
            <a:r>
              <a:rPr lang="en-US" sz="3200" b="1" dirty="0">
                <a:solidFill>
                  <a:schemeClr val="bg1"/>
                </a:solidFill>
                <a:ea typeface="+mn-lt"/>
                <a:cs typeface="+mn-lt"/>
              </a:rPr>
              <a:t>; TPT)</a:t>
            </a:r>
            <a:endParaRPr lang="en-US" sz="3200" b="1">
              <a:solidFill>
                <a:schemeClr val="bg1"/>
              </a:solidFill>
            </a:endParaRPr>
          </a:p>
        </p:txBody>
      </p:sp>
    </p:spTree>
    <p:extLst>
      <p:ext uri="{BB962C8B-B14F-4D97-AF65-F5344CB8AC3E}">
        <p14:creationId xmlns:p14="http://schemas.microsoft.com/office/powerpoint/2010/main" val="1737707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63EE09-3330-424A-8555-C159239CFC0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59ECD5D2-DCC9-4624-AAFD-D2B744B438EA}"/>
              </a:ext>
            </a:extLst>
          </p:cNvPr>
          <p:cNvSpPr>
            <a:spLocks noGrp="1"/>
          </p:cNvSpPr>
          <p:nvPr>
            <p:ph idx="1"/>
          </p:nvPr>
        </p:nvSpPr>
        <p:spPr>
          <a:xfrm>
            <a:off x="-4407" y="-3365"/>
            <a:ext cx="12197508" cy="6836432"/>
          </a:xfrm>
          <a:solidFill>
            <a:schemeClr val="tx1"/>
          </a:solidFill>
          <a:ln w="57150">
            <a:solidFill>
              <a:srgbClr val="FFC000"/>
            </a:solidFill>
          </a:ln>
        </p:spPr>
        <p:txBody>
          <a:bodyPr vert="horz" lIns="0" tIns="45720" rIns="0" bIns="45720" rtlCol="0" anchor="t">
            <a:normAutofit/>
          </a:bodyPr>
          <a:lstStyle/>
          <a:p>
            <a:endParaRPr lang="en-US" sz="3600" dirty="0">
              <a:solidFill>
                <a:schemeClr val="bg1"/>
              </a:solidFill>
              <a:ea typeface="+mn-lt"/>
              <a:cs typeface="+mn-lt"/>
            </a:endParaRPr>
          </a:p>
          <a:p>
            <a:r>
              <a:rPr lang="en-US" sz="3600" dirty="0">
                <a:solidFill>
                  <a:schemeClr val="bg1"/>
                </a:solidFill>
                <a:ea typeface="+mn-lt"/>
                <a:cs typeface="+mn-lt"/>
              </a:rPr>
              <a:t>“Samuel took his flask of oil and anointed him, with his brothers standing around watching. The Spirit of God entered David like a rush of wind, God vitally </a:t>
            </a:r>
            <a:r>
              <a:rPr lang="en-US" sz="3600" b="1" dirty="0">
                <a:solidFill>
                  <a:schemeClr val="bg1"/>
                </a:solidFill>
                <a:ea typeface="+mn-lt"/>
                <a:cs typeface="+mn-lt"/>
              </a:rPr>
              <a:t>empower</a:t>
            </a:r>
            <a:r>
              <a:rPr lang="en-US" sz="3600" dirty="0">
                <a:solidFill>
                  <a:schemeClr val="bg1"/>
                </a:solidFill>
                <a:ea typeface="+mn-lt"/>
                <a:cs typeface="+mn-lt"/>
              </a:rPr>
              <a:t>ing him for the rest of his life…” (1 Samuel 16:13; MSG) </a:t>
            </a:r>
            <a:endParaRPr lang="en-US" sz="3600">
              <a:solidFill>
                <a:schemeClr val="bg1"/>
              </a:solidFill>
            </a:endParaRPr>
          </a:p>
          <a:p>
            <a:r>
              <a:rPr lang="en-US" sz="3600" dirty="0">
                <a:solidFill>
                  <a:schemeClr val="bg1"/>
                </a:solidFill>
                <a:ea typeface="+mn-lt"/>
                <a:cs typeface="+mn-lt"/>
              </a:rPr>
              <a:t>“Your anointing has made me strong and mighty. </a:t>
            </a:r>
            <a:r>
              <a:rPr lang="en-US" sz="3600" i="1" dirty="0">
                <a:solidFill>
                  <a:schemeClr val="bg1"/>
                </a:solidFill>
                <a:ea typeface="+mn-lt"/>
                <a:cs typeface="+mn-lt"/>
              </a:rPr>
              <a:t>You’ve </a:t>
            </a:r>
            <a:r>
              <a:rPr lang="en-US" sz="3600" b="1" i="1" dirty="0">
                <a:solidFill>
                  <a:schemeClr val="bg1"/>
                </a:solidFill>
                <a:ea typeface="+mn-lt"/>
                <a:cs typeface="+mn-lt"/>
              </a:rPr>
              <a:t>empower</a:t>
            </a:r>
            <a:r>
              <a:rPr lang="en-US" sz="3600" i="1" dirty="0">
                <a:solidFill>
                  <a:schemeClr val="bg1"/>
                </a:solidFill>
                <a:ea typeface="+mn-lt"/>
                <a:cs typeface="+mn-lt"/>
              </a:rPr>
              <a:t>ed my life for triumph</a:t>
            </a:r>
            <a:r>
              <a:rPr lang="en-US" sz="3600" dirty="0">
                <a:solidFill>
                  <a:schemeClr val="bg1"/>
                </a:solidFill>
                <a:ea typeface="+mn-lt"/>
                <a:cs typeface="+mn-lt"/>
              </a:rPr>
              <a:t> by pouring fresh oil over me.” (</a:t>
            </a:r>
            <a:r>
              <a:rPr lang="en-US" sz="3600" dirty="0">
                <a:solidFill>
                  <a:schemeClr val="bg1"/>
                </a:solidFill>
                <a:ea typeface="+mn-lt"/>
                <a:cs typeface="+mn-lt"/>
                <a:hlinkClick r:id="rId2">
                  <a:extLst>
                    <a:ext uri="{A12FA001-AC4F-418D-AE19-62706E023703}">
                      <ahyp:hlinkClr xmlns:ahyp="http://schemas.microsoft.com/office/drawing/2018/hyperlinkcolor" val="tx"/>
                    </a:ext>
                  </a:extLst>
                </a:hlinkClick>
              </a:rPr>
              <a:t>Psalm 92:10</a:t>
            </a:r>
            <a:r>
              <a:rPr lang="en-US" sz="3600" dirty="0">
                <a:solidFill>
                  <a:schemeClr val="bg1"/>
                </a:solidFill>
                <a:ea typeface="+mn-lt"/>
                <a:cs typeface="+mn-lt"/>
              </a:rPr>
              <a:t>; TPT)</a:t>
            </a:r>
            <a:endParaRPr lang="en-US" sz="3600">
              <a:solidFill>
                <a:schemeClr val="bg1"/>
              </a:solidFill>
            </a:endParaRPr>
          </a:p>
        </p:txBody>
      </p:sp>
    </p:spTree>
    <p:extLst>
      <p:ext uri="{BB962C8B-B14F-4D97-AF65-F5344CB8AC3E}">
        <p14:creationId xmlns:p14="http://schemas.microsoft.com/office/powerpoint/2010/main" val="39135721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63EE09-3330-424A-8555-C159239CFC0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59ECD5D2-DCC9-4624-AAFD-D2B744B438EA}"/>
              </a:ext>
            </a:extLst>
          </p:cNvPr>
          <p:cNvSpPr>
            <a:spLocks noGrp="1"/>
          </p:cNvSpPr>
          <p:nvPr>
            <p:ph idx="1"/>
          </p:nvPr>
        </p:nvSpPr>
        <p:spPr>
          <a:xfrm>
            <a:off x="-4407" y="-3365"/>
            <a:ext cx="12197508" cy="6836432"/>
          </a:xfrm>
          <a:solidFill>
            <a:schemeClr val="tx1"/>
          </a:solidFill>
          <a:ln w="57150">
            <a:solidFill>
              <a:srgbClr val="FFC000"/>
            </a:solidFill>
          </a:ln>
        </p:spPr>
        <p:txBody>
          <a:bodyPr vert="horz" lIns="0" tIns="45720" rIns="0" bIns="45720" rtlCol="0" anchor="t">
            <a:normAutofit/>
          </a:bodyPr>
          <a:lstStyle/>
          <a:p>
            <a:endParaRPr lang="en-US" sz="4000" b="1" dirty="0">
              <a:solidFill>
                <a:schemeClr val="bg1"/>
              </a:solidFill>
              <a:ea typeface="+mn-lt"/>
              <a:cs typeface="+mn-lt"/>
            </a:endParaRPr>
          </a:p>
          <a:p>
            <a:r>
              <a:rPr lang="en-US" sz="4000" b="1" dirty="0">
                <a:solidFill>
                  <a:schemeClr val="bg1"/>
                </a:solidFill>
                <a:ea typeface="+mn-lt"/>
                <a:cs typeface="+mn-lt"/>
              </a:rPr>
              <a:t>“It was faith that immersed you into Jesus, the Anointed One, and now you are covered and clothed with His anointing.” (Galatians 3:27; TPT) </a:t>
            </a:r>
            <a:endParaRPr lang="en-US" sz="4000" b="1">
              <a:solidFill>
                <a:schemeClr val="bg1"/>
              </a:solidFill>
            </a:endParaRPr>
          </a:p>
          <a:p>
            <a:r>
              <a:rPr lang="en-US" sz="4000" b="1" dirty="0">
                <a:solidFill>
                  <a:schemeClr val="bg1"/>
                </a:solidFill>
                <a:ea typeface="+mn-lt"/>
                <a:cs typeface="+mn-lt"/>
              </a:rPr>
              <a:t>“Timothy, my dear son</a:t>
            </a:r>
            <a:r>
              <a:rPr lang="en-US" sz="4000" b="1" i="1" dirty="0">
                <a:solidFill>
                  <a:schemeClr val="bg1"/>
                </a:solidFill>
                <a:ea typeface="+mn-lt"/>
                <a:cs typeface="+mn-lt"/>
              </a:rPr>
              <a:t>, live your life empowered by God’s free-flowing grace</a:t>
            </a:r>
            <a:r>
              <a:rPr lang="en-US" sz="4000" b="1" dirty="0">
                <a:solidFill>
                  <a:schemeClr val="bg1"/>
                </a:solidFill>
                <a:ea typeface="+mn-lt"/>
                <a:cs typeface="+mn-lt"/>
              </a:rPr>
              <a:t>, which is your true strength, found in the anointing of Jesus </a:t>
            </a:r>
            <a:r>
              <a:rPr lang="en-US" sz="4000" b="1" i="1" dirty="0">
                <a:solidFill>
                  <a:schemeClr val="bg1"/>
                </a:solidFill>
                <a:ea typeface="+mn-lt"/>
                <a:cs typeface="+mn-lt"/>
              </a:rPr>
              <a:t>and your union with him</a:t>
            </a:r>
            <a:r>
              <a:rPr lang="en-US" sz="4000" b="1" dirty="0">
                <a:solidFill>
                  <a:schemeClr val="bg1"/>
                </a:solidFill>
                <a:ea typeface="+mn-lt"/>
                <a:cs typeface="+mn-lt"/>
              </a:rPr>
              <a:t>!” (</a:t>
            </a:r>
            <a:r>
              <a:rPr lang="en-US" sz="4000" b="1" dirty="0">
                <a:solidFill>
                  <a:schemeClr val="bg1"/>
                </a:solidFill>
                <a:ea typeface="+mn-lt"/>
                <a:cs typeface="+mn-lt"/>
                <a:hlinkClick r:id="rId2">
                  <a:extLst>
                    <a:ext uri="{A12FA001-AC4F-418D-AE19-62706E023703}">
                      <ahyp:hlinkClr xmlns:ahyp="http://schemas.microsoft.com/office/drawing/2018/hyperlinkcolor" val="tx"/>
                    </a:ext>
                  </a:extLst>
                </a:hlinkClick>
              </a:rPr>
              <a:t>2 Timothy 2:1</a:t>
            </a:r>
            <a:r>
              <a:rPr lang="en-US" sz="4000" b="1" dirty="0">
                <a:solidFill>
                  <a:schemeClr val="bg1"/>
                </a:solidFill>
                <a:ea typeface="+mn-lt"/>
                <a:cs typeface="+mn-lt"/>
              </a:rPr>
              <a:t>; TPT)</a:t>
            </a:r>
            <a:endParaRPr lang="en-US" b="1">
              <a:solidFill>
                <a:schemeClr val="bg1"/>
              </a:solidFill>
            </a:endParaRPr>
          </a:p>
        </p:txBody>
      </p:sp>
    </p:spTree>
    <p:extLst>
      <p:ext uri="{BB962C8B-B14F-4D97-AF65-F5344CB8AC3E}">
        <p14:creationId xmlns:p14="http://schemas.microsoft.com/office/powerpoint/2010/main" val="28728876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63EE09-3330-424A-8555-C159239CFC0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59ECD5D2-DCC9-4624-AAFD-D2B744B438EA}"/>
              </a:ext>
            </a:extLst>
          </p:cNvPr>
          <p:cNvSpPr>
            <a:spLocks noGrp="1"/>
          </p:cNvSpPr>
          <p:nvPr>
            <p:ph idx="1"/>
          </p:nvPr>
        </p:nvSpPr>
        <p:spPr>
          <a:xfrm>
            <a:off x="-4407" y="-3365"/>
            <a:ext cx="12197508" cy="6836432"/>
          </a:xfrm>
          <a:solidFill>
            <a:schemeClr val="tx1"/>
          </a:solidFill>
          <a:ln w="57150">
            <a:solidFill>
              <a:srgbClr val="FFC000"/>
            </a:solidFill>
          </a:ln>
        </p:spPr>
        <p:txBody>
          <a:bodyPr vert="horz" lIns="0" tIns="45720" rIns="0" bIns="45720" rtlCol="0" anchor="t">
            <a:normAutofit lnSpcReduction="10000"/>
          </a:bodyPr>
          <a:lstStyle/>
          <a:p>
            <a:r>
              <a:rPr lang="en-US" sz="4000" b="1" dirty="0">
                <a:solidFill>
                  <a:schemeClr val="bg1"/>
                </a:solidFill>
                <a:ea typeface="+mn-lt"/>
                <a:cs typeface="+mn-lt"/>
              </a:rPr>
              <a:t>“As for you, the anointing [the special gift, the preparation] which you received from Him remains [permanently] in you, and you have no need for anyone to teach you. But just as His anointing teaches you [giving </a:t>
            </a:r>
            <a:r>
              <a:rPr lang="en-US" sz="4000" b="1" dirty="0" err="1">
                <a:solidFill>
                  <a:schemeClr val="bg1"/>
                </a:solidFill>
                <a:ea typeface="+mn-lt"/>
                <a:cs typeface="+mn-lt"/>
              </a:rPr>
              <a:t>you</a:t>
            </a:r>
            <a:r>
              <a:rPr lang="en-US" sz="4000" b="1" dirty="0">
                <a:solidFill>
                  <a:schemeClr val="bg1"/>
                </a:solidFill>
                <a:ea typeface="+mn-lt"/>
                <a:cs typeface="+mn-lt"/>
              </a:rPr>
              <a:t> insight through the presence of the Holy Spirit] about all things, and is true and is not a lie, and just as His anointing has taught you, you must remain in Him [being rooted in Him, knit to Him].” (1John 2:27; AMP)</a:t>
            </a:r>
            <a:endParaRPr lang="en-US" sz="4000" b="1">
              <a:solidFill>
                <a:schemeClr val="bg1"/>
              </a:solidFill>
            </a:endParaRPr>
          </a:p>
        </p:txBody>
      </p:sp>
    </p:spTree>
    <p:extLst>
      <p:ext uri="{BB962C8B-B14F-4D97-AF65-F5344CB8AC3E}">
        <p14:creationId xmlns:p14="http://schemas.microsoft.com/office/powerpoint/2010/main" val="4469255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63EE09-3330-424A-8555-C159239CFC0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59ECD5D2-DCC9-4624-AAFD-D2B744B438EA}"/>
              </a:ext>
            </a:extLst>
          </p:cNvPr>
          <p:cNvSpPr>
            <a:spLocks noGrp="1"/>
          </p:cNvSpPr>
          <p:nvPr>
            <p:ph idx="1"/>
          </p:nvPr>
        </p:nvSpPr>
        <p:spPr>
          <a:xfrm>
            <a:off x="-4407" y="-3365"/>
            <a:ext cx="12197508" cy="6836432"/>
          </a:xfrm>
          <a:solidFill>
            <a:schemeClr val="tx1"/>
          </a:solidFill>
          <a:ln w="57150">
            <a:solidFill>
              <a:srgbClr val="FFC000"/>
            </a:solidFill>
          </a:ln>
        </p:spPr>
        <p:txBody>
          <a:bodyPr vert="horz" lIns="0" tIns="45720" rIns="0" bIns="45720" rtlCol="0" anchor="t">
            <a:normAutofit/>
          </a:bodyPr>
          <a:lstStyle/>
          <a:p>
            <a:endParaRPr lang="en-US" sz="3600" b="1" dirty="0">
              <a:solidFill>
                <a:schemeClr val="bg1"/>
              </a:solidFill>
              <a:ea typeface="+mn-lt"/>
              <a:cs typeface="+mn-lt"/>
            </a:endParaRPr>
          </a:p>
          <a:p>
            <a:endParaRPr lang="en-US" sz="3600" b="1" dirty="0">
              <a:solidFill>
                <a:schemeClr val="bg1"/>
              </a:solidFill>
              <a:ea typeface="+mn-lt"/>
              <a:cs typeface="+mn-lt"/>
            </a:endParaRPr>
          </a:p>
          <a:p>
            <a:r>
              <a:rPr lang="en-US" sz="3600" b="1" dirty="0">
                <a:solidFill>
                  <a:schemeClr val="bg1"/>
                </a:solidFill>
                <a:ea typeface="+mn-lt"/>
                <a:cs typeface="+mn-lt"/>
              </a:rPr>
              <a:t>“…God’s Way is not a matter of mere talk; it’s an empowered life.” (1 Corinthians 4:20; TPT) </a:t>
            </a:r>
            <a:endParaRPr lang="en-US" sz="3600" b="1">
              <a:solidFill>
                <a:schemeClr val="bg1"/>
              </a:solidFill>
            </a:endParaRPr>
          </a:p>
          <a:p>
            <a:r>
              <a:rPr lang="en-US" sz="3600" b="1" dirty="0">
                <a:solidFill>
                  <a:schemeClr val="bg1"/>
                </a:solidFill>
                <a:ea typeface="+mn-lt"/>
                <a:cs typeface="+mn-lt"/>
              </a:rPr>
              <a:t>“I run straight for the divine invitation of reaching the heavenly goal and gaining the victory-prize through the anointing of Jesus.” (</a:t>
            </a:r>
            <a:r>
              <a:rPr lang="en-US" sz="3600" b="1" dirty="0">
                <a:solidFill>
                  <a:schemeClr val="bg1"/>
                </a:solidFill>
                <a:ea typeface="+mn-lt"/>
                <a:cs typeface="+mn-lt"/>
                <a:hlinkClick r:id="rId2">
                  <a:extLst>
                    <a:ext uri="{A12FA001-AC4F-418D-AE19-62706E023703}">
                      <ahyp:hlinkClr xmlns:ahyp="http://schemas.microsoft.com/office/drawing/2018/hyperlinkcolor" val="tx"/>
                    </a:ext>
                  </a:extLst>
                </a:hlinkClick>
              </a:rPr>
              <a:t>Philippians 3:14</a:t>
            </a:r>
            <a:r>
              <a:rPr lang="en-US" sz="3600" b="1" dirty="0">
                <a:solidFill>
                  <a:schemeClr val="bg1"/>
                </a:solidFill>
                <a:ea typeface="+mn-lt"/>
                <a:cs typeface="+mn-lt"/>
              </a:rPr>
              <a:t>; TPT)</a:t>
            </a:r>
            <a:endParaRPr lang="en-US" sz="3600" b="1">
              <a:solidFill>
                <a:schemeClr val="bg1"/>
              </a:solidFill>
            </a:endParaRPr>
          </a:p>
        </p:txBody>
      </p:sp>
    </p:spTree>
    <p:extLst>
      <p:ext uri="{BB962C8B-B14F-4D97-AF65-F5344CB8AC3E}">
        <p14:creationId xmlns:p14="http://schemas.microsoft.com/office/powerpoint/2010/main" val="28794086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63EE09-3330-424A-8555-C159239CFC0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59ECD5D2-DCC9-4624-AAFD-D2B744B438EA}"/>
              </a:ext>
            </a:extLst>
          </p:cNvPr>
          <p:cNvSpPr>
            <a:spLocks noGrp="1"/>
          </p:cNvSpPr>
          <p:nvPr>
            <p:ph idx="1"/>
          </p:nvPr>
        </p:nvSpPr>
        <p:spPr>
          <a:xfrm>
            <a:off x="-4407" y="-3365"/>
            <a:ext cx="12197508" cy="6836432"/>
          </a:xfrm>
          <a:solidFill>
            <a:schemeClr val="tx1"/>
          </a:solidFill>
          <a:ln w="57150">
            <a:solidFill>
              <a:srgbClr val="FFC000"/>
            </a:solidFill>
          </a:ln>
        </p:spPr>
        <p:txBody>
          <a:bodyPr vert="horz" lIns="0" tIns="45720" rIns="0" bIns="45720" rtlCol="0" anchor="t">
            <a:noAutofit/>
          </a:bodyPr>
          <a:lstStyle/>
          <a:p>
            <a:endParaRPr lang="en-US" sz="2000" b="1" dirty="0">
              <a:solidFill>
                <a:schemeClr val="bg1"/>
              </a:solidFill>
              <a:ea typeface="+mn-lt"/>
              <a:cs typeface="+mn-lt"/>
            </a:endParaRPr>
          </a:p>
          <a:p>
            <a:r>
              <a:rPr lang="en-US" sz="2000" b="1" dirty="0">
                <a:solidFill>
                  <a:schemeClr val="bg1"/>
                </a:solidFill>
                <a:ea typeface="+mn-lt"/>
                <a:cs typeface="+mn-lt"/>
              </a:rPr>
              <a:t>“God, you are my righteousness, </a:t>
            </a:r>
            <a:r>
              <a:rPr lang="en-US" sz="2000" b="1" i="1" dirty="0">
                <a:solidFill>
                  <a:schemeClr val="bg1"/>
                </a:solidFill>
                <a:ea typeface="+mn-lt"/>
                <a:cs typeface="+mn-lt"/>
              </a:rPr>
              <a:t>my champion defender</a:t>
            </a:r>
            <a:r>
              <a:rPr lang="en-US" sz="2000" b="1" dirty="0">
                <a:solidFill>
                  <a:schemeClr val="bg1"/>
                </a:solidFill>
                <a:ea typeface="+mn-lt"/>
                <a:cs typeface="+mn-lt"/>
              </a:rPr>
              <a:t>. Answer me when I cry for help! Whenever I was in distress, you enlarged me. I’m being squeezed again—I need your kindness right away! Grant me your grace, hear my prayer, and set me free!” </a:t>
            </a:r>
            <a:r>
              <a:rPr lang="en-US" sz="2000" dirty="0">
                <a:ea typeface="+mn-lt"/>
                <a:cs typeface="+mn-lt"/>
              </a:rPr>
              <a:t> </a:t>
            </a:r>
            <a:r>
              <a:rPr lang="en-US" sz="2000" b="1" dirty="0">
                <a:solidFill>
                  <a:schemeClr val="bg1"/>
                </a:solidFill>
                <a:ea typeface="+mn-lt"/>
                <a:cs typeface="+mn-lt"/>
              </a:rPr>
              <a:t>“You’re as real to me as bedrock beneath my feet, like a castle on a cliff, my forever firm fortress, my mountain of hiding, my pathway of escape, my tower of rescue where none can reach me. My secret strength and shield around me, you are salvation’s ray of brightness shining on the hillside, </a:t>
            </a:r>
            <a:r>
              <a:rPr lang="en-US" sz="2000" b="1" i="1" dirty="0">
                <a:solidFill>
                  <a:schemeClr val="bg1"/>
                </a:solidFill>
                <a:ea typeface="+mn-lt"/>
                <a:cs typeface="+mn-lt"/>
              </a:rPr>
              <a:t>always the champion of my cause.</a:t>
            </a:r>
            <a:r>
              <a:rPr lang="en-US" sz="2000" b="1" dirty="0">
                <a:solidFill>
                  <a:schemeClr val="bg1"/>
                </a:solidFill>
                <a:ea typeface="+mn-lt"/>
                <a:cs typeface="+mn-lt"/>
              </a:rPr>
              <a:t>” “Lord, you are my true strength and my glory-song, my champion, my Savior!” “Lord, just singing about you makes me strong! So I’ll keep shouting for joy to Jacob’s God, my champion.” “He alone is my safe place; His wrap-around presence always protects me. For He is </a:t>
            </a:r>
            <a:r>
              <a:rPr lang="en-US" sz="2000" b="1" i="1" dirty="0">
                <a:solidFill>
                  <a:schemeClr val="bg1"/>
                </a:solidFill>
                <a:ea typeface="+mn-lt"/>
                <a:cs typeface="+mn-lt"/>
              </a:rPr>
              <a:t>my champion defender</a:t>
            </a:r>
            <a:r>
              <a:rPr lang="en-US" sz="2000" b="1" dirty="0">
                <a:solidFill>
                  <a:schemeClr val="bg1"/>
                </a:solidFill>
                <a:ea typeface="+mn-lt"/>
                <a:cs typeface="+mn-lt"/>
              </a:rPr>
              <a:t>; there’s no risk of failure with God. So why would I let worry paralyze me, even when troubles multiply around me?” “To the fatherless He is a father. To the widow He is </a:t>
            </a:r>
            <a:r>
              <a:rPr lang="en-US" sz="2000" b="1" i="1" dirty="0">
                <a:solidFill>
                  <a:schemeClr val="bg1"/>
                </a:solidFill>
                <a:ea typeface="+mn-lt"/>
                <a:cs typeface="+mn-lt"/>
              </a:rPr>
              <a:t>a champion friend</a:t>
            </a:r>
            <a:r>
              <a:rPr lang="en-US" sz="2000" b="1" dirty="0">
                <a:solidFill>
                  <a:schemeClr val="bg1"/>
                </a:solidFill>
                <a:ea typeface="+mn-lt"/>
                <a:cs typeface="+mn-lt"/>
              </a:rPr>
              <a:t>. To the lonely He makes them part of a family. To the prisoners He leads into prosperity until they sing for joy. This is our Holy God in His Holy Place!...” “</a:t>
            </a:r>
            <a:r>
              <a:rPr lang="en-US" sz="2000" b="1" i="1" dirty="0">
                <a:solidFill>
                  <a:schemeClr val="bg1"/>
                </a:solidFill>
                <a:ea typeface="+mn-lt"/>
                <a:cs typeface="+mn-lt"/>
              </a:rPr>
              <a:t>You empower me for victory</a:t>
            </a:r>
            <a:r>
              <a:rPr lang="en-US" sz="2000" b="1" dirty="0">
                <a:solidFill>
                  <a:schemeClr val="bg1"/>
                </a:solidFill>
                <a:ea typeface="+mn-lt"/>
                <a:cs typeface="+mn-lt"/>
              </a:rPr>
              <a:t> with your wrap-around presence. Your power within makes me strong to subdue, and by stooping down in gentleness you strengthened me and made me great!” “The angel of the Lord stooped down to listen as I prayed, encircling me, empowering me, and showing me how to escape. He will do this for everyone who fears God.”            </a:t>
            </a:r>
            <a:endParaRPr lang="en-US" sz="2000">
              <a:solidFill>
                <a:schemeClr val="bg1"/>
              </a:solidFill>
              <a:ea typeface="+mn-lt"/>
              <a:cs typeface="+mn-lt"/>
            </a:endParaRPr>
          </a:p>
          <a:p>
            <a:endParaRPr lang="en-US" b="1">
              <a:solidFill>
                <a:schemeClr val="bg1"/>
              </a:solidFill>
            </a:endParaRPr>
          </a:p>
        </p:txBody>
      </p:sp>
    </p:spTree>
    <p:extLst>
      <p:ext uri="{BB962C8B-B14F-4D97-AF65-F5344CB8AC3E}">
        <p14:creationId xmlns:p14="http://schemas.microsoft.com/office/powerpoint/2010/main" val="11158290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63EE09-3330-424A-8555-C159239CFC0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59ECD5D2-DCC9-4624-AAFD-D2B744B438EA}"/>
              </a:ext>
            </a:extLst>
          </p:cNvPr>
          <p:cNvSpPr>
            <a:spLocks noGrp="1"/>
          </p:cNvSpPr>
          <p:nvPr>
            <p:ph idx="1"/>
          </p:nvPr>
        </p:nvSpPr>
        <p:spPr>
          <a:xfrm>
            <a:off x="-4407" y="-3365"/>
            <a:ext cx="12197508" cy="6836432"/>
          </a:xfrm>
          <a:solidFill>
            <a:schemeClr val="tx1"/>
          </a:solidFill>
          <a:ln w="57150">
            <a:solidFill>
              <a:srgbClr val="FFC000"/>
            </a:solidFill>
          </a:ln>
        </p:spPr>
        <p:txBody>
          <a:bodyPr vert="horz" lIns="0" tIns="45720" rIns="0" bIns="45720" rtlCol="0" anchor="t">
            <a:normAutofit fontScale="92500" lnSpcReduction="20000"/>
          </a:bodyPr>
          <a:lstStyle/>
          <a:p>
            <a:r>
              <a:rPr lang="en-US" sz="3600" b="1" dirty="0">
                <a:solidFill>
                  <a:schemeClr val="bg1"/>
                </a:solidFill>
                <a:ea typeface="+mn-lt"/>
                <a:cs typeface="+mn-lt"/>
              </a:rPr>
              <a:t>“The God of passionate love will meet with me. My  God will empower me to rise in triumph over my foes.” </a:t>
            </a:r>
            <a:r>
              <a:rPr lang="en-US" sz="3600" dirty="0">
                <a:solidFill>
                  <a:schemeClr val="bg1"/>
                </a:solidFill>
                <a:ea typeface="+mn-lt"/>
                <a:cs typeface="+mn-lt"/>
              </a:rPr>
              <a:t>“Samuel took his flask of oil and anointed him, with his brothers standing around watching. The Spirit of God entered David like a rush of wind, God vitally </a:t>
            </a:r>
            <a:r>
              <a:rPr lang="en-US" sz="3600" b="1" dirty="0">
                <a:solidFill>
                  <a:schemeClr val="bg1"/>
                </a:solidFill>
                <a:ea typeface="+mn-lt"/>
                <a:cs typeface="+mn-lt"/>
              </a:rPr>
              <a:t>empower</a:t>
            </a:r>
            <a:r>
              <a:rPr lang="en-US" sz="3600" dirty="0">
                <a:solidFill>
                  <a:schemeClr val="bg1"/>
                </a:solidFill>
                <a:ea typeface="+mn-lt"/>
                <a:cs typeface="+mn-lt"/>
              </a:rPr>
              <a:t>ing him for the rest of his life…” “Your anointing has made me strong and mighty. </a:t>
            </a:r>
            <a:r>
              <a:rPr lang="en-US" sz="3600" i="1" dirty="0">
                <a:solidFill>
                  <a:schemeClr val="bg1"/>
                </a:solidFill>
                <a:ea typeface="+mn-lt"/>
                <a:cs typeface="+mn-lt"/>
              </a:rPr>
              <a:t>You’ve </a:t>
            </a:r>
            <a:r>
              <a:rPr lang="en-US" sz="3600" b="1" i="1" dirty="0">
                <a:solidFill>
                  <a:schemeClr val="bg1"/>
                </a:solidFill>
                <a:ea typeface="+mn-lt"/>
                <a:cs typeface="+mn-lt"/>
              </a:rPr>
              <a:t>empower</a:t>
            </a:r>
            <a:r>
              <a:rPr lang="en-US" sz="3600" i="1" dirty="0">
                <a:solidFill>
                  <a:schemeClr val="bg1"/>
                </a:solidFill>
                <a:ea typeface="+mn-lt"/>
                <a:cs typeface="+mn-lt"/>
              </a:rPr>
              <a:t>ed my life for triumph</a:t>
            </a:r>
            <a:r>
              <a:rPr lang="en-US" sz="3600" dirty="0">
                <a:solidFill>
                  <a:schemeClr val="bg1"/>
                </a:solidFill>
                <a:ea typeface="+mn-lt"/>
                <a:cs typeface="+mn-lt"/>
              </a:rPr>
              <a:t> by pouring fresh oil over me.” </a:t>
            </a:r>
            <a:r>
              <a:rPr lang="en-US" sz="3600" b="1" dirty="0">
                <a:solidFill>
                  <a:schemeClr val="bg1"/>
                </a:solidFill>
                <a:ea typeface="+mn-lt"/>
                <a:cs typeface="+mn-lt"/>
              </a:rPr>
              <a:t>“It was faith that immersed you into Jesus, the Anointed One, and now you are covered and clothed with His anointing.” "...my dear son</a:t>
            </a:r>
            <a:r>
              <a:rPr lang="en-US" sz="3600" b="1" i="1" dirty="0">
                <a:solidFill>
                  <a:schemeClr val="bg1"/>
                </a:solidFill>
                <a:ea typeface="+mn-lt"/>
                <a:cs typeface="+mn-lt"/>
              </a:rPr>
              <a:t>, live your life empowered by God’s free-flowing grace</a:t>
            </a:r>
            <a:r>
              <a:rPr lang="en-US" sz="3600" b="1" dirty="0">
                <a:solidFill>
                  <a:schemeClr val="bg1"/>
                </a:solidFill>
                <a:ea typeface="+mn-lt"/>
                <a:cs typeface="+mn-lt"/>
              </a:rPr>
              <a:t>, which is your true strength, found in the anointing of Jesus </a:t>
            </a:r>
            <a:r>
              <a:rPr lang="en-US" sz="3600" b="1" i="1" dirty="0">
                <a:solidFill>
                  <a:schemeClr val="bg1"/>
                </a:solidFill>
                <a:ea typeface="+mn-lt"/>
                <a:cs typeface="+mn-lt"/>
              </a:rPr>
              <a:t>and your union with him</a:t>
            </a:r>
            <a:r>
              <a:rPr lang="en-US" sz="3600" b="1" dirty="0">
                <a:solidFill>
                  <a:schemeClr val="bg1"/>
                </a:solidFill>
                <a:ea typeface="+mn-lt"/>
                <a:cs typeface="+mn-lt"/>
              </a:rPr>
              <a:t>!” </a:t>
            </a:r>
            <a:endParaRPr lang="en-US" sz="3600" b="1">
              <a:solidFill>
                <a:schemeClr val="bg1"/>
              </a:solidFill>
            </a:endParaRPr>
          </a:p>
        </p:txBody>
      </p:sp>
    </p:spTree>
    <p:extLst>
      <p:ext uri="{BB962C8B-B14F-4D97-AF65-F5344CB8AC3E}">
        <p14:creationId xmlns:p14="http://schemas.microsoft.com/office/powerpoint/2010/main" val="4457938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63EE09-3330-424A-8555-C159239CFC0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59ECD5D2-DCC9-4624-AAFD-D2B744B438EA}"/>
              </a:ext>
            </a:extLst>
          </p:cNvPr>
          <p:cNvSpPr>
            <a:spLocks noGrp="1"/>
          </p:cNvSpPr>
          <p:nvPr>
            <p:ph idx="1"/>
          </p:nvPr>
        </p:nvSpPr>
        <p:spPr>
          <a:xfrm>
            <a:off x="-4407" y="-3365"/>
            <a:ext cx="12197508" cy="6836432"/>
          </a:xfrm>
          <a:solidFill>
            <a:schemeClr val="tx1"/>
          </a:solidFill>
          <a:ln w="57150">
            <a:solidFill>
              <a:srgbClr val="FFC000"/>
            </a:solidFill>
          </a:ln>
        </p:spPr>
        <p:txBody>
          <a:bodyPr vert="horz" lIns="0" tIns="45720" rIns="0" bIns="45720" rtlCol="0" anchor="t">
            <a:normAutofit fontScale="92500"/>
          </a:bodyPr>
          <a:lstStyle/>
          <a:p>
            <a:r>
              <a:rPr lang="en-US" sz="3600" b="1" dirty="0">
                <a:solidFill>
                  <a:schemeClr val="bg1"/>
                </a:solidFill>
                <a:ea typeface="+mn-lt"/>
                <a:cs typeface="+mn-lt"/>
              </a:rPr>
              <a:t>“As for you, the anointing [the special gift, the preparation] which you received from Him remains [permanently] in you, and you have no need for anyone to teach you. But just as His anointing teaches you [giving </a:t>
            </a:r>
            <a:r>
              <a:rPr lang="en-US" sz="3600" b="1" dirty="0" err="1">
                <a:solidFill>
                  <a:schemeClr val="bg1"/>
                </a:solidFill>
                <a:ea typeface="+mn-lt"/>
                <a:cs typeface="+mn-lt"/>
              </a:rPr>
              <a:t>you</a:t>
            </a:r>
            <a:r>
              <a:rPr lang="en-US" sz="3600" b="1" dirty="0">
                <a:solidFill>
                  <a:schemeClr val="bg1"/>
                </a:solidFill>
                <a:ea typeface="+mn-lt"/>
                <a:cs typeface="+mn-lt"/>
              </a:rPr>
              <a:t> insight through the presence of the Holy Spirit] about all things, and is true and is not a lie, and just as His anointing has taught you, you must remain in Him [being rooted in Him, knit to Him]." “…God’s Way is not a matter of mere talk; it’s an empowered </a:t>
            </a:r>
            <a:r>
              <a:rPr lang="en-US" sz="3600" b="1" dirty="0" err="1">
                <a:solidFill>
                  <a:schemeClr val="bg1"/>
                </a:solidFill>
                <a:ea typeface="+mn-lt"/>
                <a:cs typeface="+mn-lt"/>
              </a:rPr>
              <a:t>life.”“I</a:t>
            </a:r>
            <a:r>
              <a:rPr lang="en-US" sz="3600" b="1" dirty="0">
                <a:solidFill>
                  <a:schemeClr val="bg1"/>
                </a:solidFill>
                <a:ea typeface="+mn-lt"/>
                <a:cs typeface="+mn-lt"/>
              </a:rPr>
              <a:t> run straight for the divine invitation of reaching the heavenly goal and gaining the victory-prize through the anointing of Jesus.” </a:t>
            </a:r>
            <a:endParaRPr lang="en-US" sz="3600" b="1" dirty="0">
              <a:solidFill>
                <a:schemeClr val="bg1"/>
              </a:solidFill>
            </a:endParaRPr>
          </a:p>
        </p:txBody>
      </p:sp>
    </p:spTree>
    <p:extLst>
      <p:ext uri="{BB962C8B-B14F-4D97-AF65-F5344CB8AC3E}">
        <p14:creationId xmlns:p14="http://schemas.microsoft.com/office/powerpoint/2010/main" val="310601104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92EF00F2-1BC3-4061-8D2C-F65F71E03F57}"/>
              </a:ext>
            </a:extLst>
          </p:cNvPr>
          <p:cNvPicPr>
            <a:picLocks noChangeAspect="1"/>
          </p:cNvPicPr>
          <p:nvPr/>
        </p:nvPicPr>
        <p:blipFill rotWithShape="1">
          <a:blip r:embed="rId2"/>
          <a:srcRect t="13187" b="11310"/>
          <a:stretch/>
        </p:blipFill>
        <p:spPr>
          <a:xfrm>
            <a:off x="-1" y="10"/>
            <a:ext cx="12191999" cy="6857990"/>
          </a:xfrm>
          <a:prstGeom prst="rect">
            <a:avLst/>
          </a:prstGeom>
        </p:spPr>
      </p:pic>
      <p:sp>
        <p:nvSpPr>
          <p:cNvPr id="42" name="Rectangle 26">
            <a:extLst>
              <a:ext uri="{FF2B5EF4-FFF2-40B4-BE49-F238E27FC236}">
                <a16:creationId xmlns:a16="http://schemas.microsoft.com/office/drawing/2014/main" id="{A37E0400-E9ED-46D6-A946-A7B49DB418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 y="0"/>
            <a:ext cx="9339206" cy="6858000"/>
          </a:xfrm>
          <a:prstGeom prst="rect">
            <a:avLst/>
          </a:prstGeom>
          <a:gradFill>
            <a:gsLst>
              <a:gs pos="58000">
                <a:schemeClr val="tx1">
                  <a:alpha val="35000"/>
                </a:schemeClr>
              </a:gs>
              <a:gs pos="33000">
                <a:schemeClr val="tx1">
                  <a:alpha val="20000"/>
                </a:schemeClr>
              </a:gs>
              <a:gs pos="0">
                <a:schemeClr val="tx1">
                  <a:alpha val="0"/>
                </a:schemeClr>
              </a:gs>
              <a:gs pos="100000">
                <a:schemeClr val="tx1">
                  <a:alpha val="40000"/>
                </a:schemeClr>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735791" y="3331444"/>
            <a:ext cx="6470692" cy="1229306"/>
          </a:xfrm>
          <a:solidFill>
            <a:schemeClr val="tx1"/>
          </a:solidFill>
          <a:ln w="57150">
            <a:solidFill>
              <a:srgbClr val="FFC000"/>
            </a:solidFill>
          </a:ln>
        </p:spPr>
        <p:txBody>
          <a:bodyPr>
            <a:normAutofit/>
          </a:bodyPr>
          <a:lstStyle/>
          <a:p>
            <a:r>
              <a:rPr lang="en-US" b="1" dirty="0">
                <a:solidFill>
                  <a:schemeClr val="bg1"/>
                </a:solidFill>
              </a:rPr>
              <a:t>EMPOWERED</a:t>
            </a:r>
          </a:p>
        </p:txBody>
      </p:sp>
      <p:sp>
        <p:nvSpPr>
          <p:cNvPr id="3" name="Subtitle 2"/>
          <p:cNvSpPr>
            <a:spLocks noGrp="1"/>
          </p:cNvSpPr>
          <p:nvPr>
            <p:ph type="subTitle" idx="1"/>
          </p:nvPr>
        </p:nvSpPr>
        <p:spPr>
          <a:xfrm>
            <a:off x="735791" y="4735799"/>
            <a:ext cx="7618281" cy="641979"/>
          </a:xfrm>
          <a:noFill/>
          <a:ln w="57150">
            <a:solidFill>
              <a:srgbClr val="FFC000"/>
            </a:solidFill>
          </a:ln>
        </p:spPr>
        <p:txBody>
          <a:bodyPr vert="horz" lIns="91440" tIns="45720" rIns="91440" bIns="45720" rtlCol="0" anchor="t">
            <a:noAutofit/>
          </a:bodyPr>
          <a:lstStyle/>
          <a:p>
            <a:r>
              <a:rPr lang="en-US" sz="3200" b="1" dirty="0">
                <a:solidFill>
                  <a:schemeClr val="bg1"/>
                </a:solidFill>
              </a:rPr>
              <a:t>Living the life of champions</a:t>
            </a:r>
          </a:p>
        </p:txBody>
      </p:sp>
      <p:cxnSp>
        <p:nvCxnSpPr>
          <p:cNvPr id="43" name="Straight Connector 28">
            <a:extLst>
              <a:ext uri="{FF2B5EF4-FFF2-40B4-BE49-F238E27FC236}">
                <a16:creationId xmlns:a16="http://schemas.microsoft.com/office/drawing/2014/main" id="{D28A9C89-B313-458F-9C85-515930A51A9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72429" y="4641183"/>
            <a:ext cx="6309360" cy="0"/>
          </a:xfrm>
          <a:prstGeom prst="line">
            <a:avLst/>
          </a:prstGeom>
          <a:ln w="19050">
            <a:solidFill>
              <a:schemeClr val="bg1">
                <a:alpha val="90000"/>
              </a:schemeClr>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494619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63EE09-3330-424A-8555-C159239CFC0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59ECD5D2-DCC9-4624-AAFD-D2B744B438EA}"/>
              </a:ext>
            </a:extLst>
          </p:cNvPr>
          <p:cNvSpPr>
            <a:spLocks noGrp="1"/>
          </p:cNvSpPr>
          <p:nvPr>
            <p:ph idx="1"/>
          </p:nvPr>
        </p:nvSpPr>
        <p:spPr>
          <a:xfrm>
            <a:off x="-4407" y="-3365"/>
            <a:ext cx="12261773" cy="6836432"/>
          </a:xfrm>
          <a:solidFill>
            <a:schemeClr val="tx1"/>
          </a:solidFill>
          <a:ln w="57150">
            <a:solidFill>
              <a:srgbClr val="FFC000"/>
            </a:solidFill>
          </a:ln>
        </p:spPr>
        <p:txBody>
          <a:bodyPr vert="horz" lIns="0" tIns="45720" rIns="0" bIns="45720" rtlCol="0" anchor="t">
            <a:noAutofit/>
          </a:bodyPr>
          <a:lstStyle/>
          <a:p>
            <a:r>
              <a:rPr lang="en-US" sz="4800" b="1" dirty="0">
                <a:solidFill>
                  <a:schemeClr val="bg1"/>
                </a:solidFill>
                <a:highlight>
                  <a:srgbClr val="0000FF"/>
                </a:highlight>
                <a:ea typeface="+mn-lt"/>
                <a:cs typeface="+mn-lt"/>
              </a:rPr>
              <a:t>EMPOWER: </a:t>
            </a:r>
          </a:p>
          <a:p>
            <a:r>
              <a:rPr lang="en-US" sz="3600" b="1" dirty="0">
                <a:solidFill>
                  <a:schemeClr val="bg1"/>
                </a:solidFill>
                <a:ea typeface="+mn-lt"/>
                <a:cs typeface="+mn-lt"/>
              </a:rPr>
              <a:t>To give (someone) the authority or power to do something.</a:t>
            </a:r>
            <a:endParaRPr lang="en-US" sz="3600">
              <a:solidFill>
                <a:schemeClr val="bg1"/>
              </a:solidFill>
              <a:ea typeface="+mn-lt"/>
              <a:cs typeface="+mn-lt"/>
            </a:endParaRPr>
          </a:p>
          <a:p>
            <a:r>
              <a:rPr lang="en-US" sz="3600" b="1" i="1" dirty="0">
                <a:solidFill>
                  <a:schemeClr val="bg1"/>
                </a:solidFill>
                <a:ea typeface="+mn-lt"/>
                <a:cs typeface="+mn-lt"/>
              </a:rPr>
              <a:t>synonyms: </a:t>
            </a:r>
            <a:r>
              <a:rPr lang="en-US" sz="3600" b="1" dirty="0">
                <a:solidFill>
                  <a:schemeClr val="bg1"/>
                </a:solidFill>
                <a:ea typeface="+mn-lt"/>
                <a:cs typeface="+mn-lt"/>
              </a:rPr>
              <a:t>authorize, license, entitle, permit, allow, sanction, warrant, commission, delegate, certify, accredit, qualify, give someone the authority, give someone permission, enable, equip, give the power to, give the means to,  give the go-ahead to, </a:t>
            </a:r>
            <a:r>
              <a:rPr lang="en-US" sz="3600" b="1" dirty="0" err="1">
                <a:solidFill>
                  <a:schemeClr val="bg1"/>
                </a:solidFill>
                <a:ea typeface="+mn-lt"/>
                <a:cs typeface="+mn-lt"/>
              </a:rPr>
              <a:t>give</a:t>
            </a:r>
            <a:r>
              <a:rPr lang="en-US" sz="3600" b="1" dirty="0">
                <a:solidFill>
                  <a:schemeClr val="bg1"/>
                </a:solidFill>
                <a:ea typeface="+mn-lt"/>
                <a:cs typeface="+mn-lt"/>
              </a:rPr>
              <a:t> the green light to, OK, give the OK to, give the thumbs up to </a:t>
            </a:r>
            <a:endParaRPr lang="en-US" sz="3600">
              <a:solidFill>
                <a:schemeClr val="bg1"/>
              </a:solidFill>
              <a:ea typeface="+mn-lt"/>
              <a:cs typeface="+mn-lt"/>
            </a:endParaRPr>
          </a:p>
          <a:p>
            <a:endParaRPr lang="en-US" sz="3200" dirty="0">
              <a:ea typeface="+mn-lt"/>
              <a:cs typeface="+mn-lt"/>
            </a:endParaRPr>
          </a:p>
          <a:p>
            <a:endParaRPr lang="en-US" sz="3200" b="1" dirty="0">
              <a:solidFill>
                <a:schemeClr val="bg1"/>
              </a:solidFill>
            </a:endParaRPr>
          </a:p>
        </p:txBody>
      </p:sp>
    </p:spTree>
    <p:extLst>
      <p:ext uri="{BB962C8B-B14F-4D97-AF65-F5344CB8AC3E}">
        <p14:creationId xmlns:p14="http://schemas.microsoft.com/office/powerpoint/2010/main" val="18670859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63EE09-3330-424A-8555-C159239CFC0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59ECD5D2-DCC9-4624-AAFD-D2B744B438EA}"/>
              </a:ext>
            </a:extLst>
          </p:cNvPr>
          <p:cNvSpPr>
            <a:spLocks noGrp="1"/>
          </p:cNvSpPr>
          <p:nvPr>
            <p:ph idx="1"/>
          </p:nvPr>
        </p:nvSpPr>
        <p:spPr>
          <a:xfrm>
            <a:off x="-4407" y="-3365"/>
            <a:ext cx="12197508" cy="6836432"/>
          </a:xfrm>
          <a:solidFill>
            <a:schemeClr val="tx1"/>
          </a:solidFill>
          <a:ln w="57150">
            <a:solidFill>
              <a:srgbClr val="FFC000"/>
            </a:solidFill>
          </a:ln>
        </p:spPr>
        <p:txBody>
          <a:bodyPr vert="horz" lIns="0" tIns="45720" rIns="0" bIns="45720" rtlCol="0" anchor="t">
            <a:noAutofit/>
          </a:bodyPr>
          <a:lstStyle/>
          <a:p>
            <a:endParaRPr lang="en-US" sz="4800" b="1" dirty="0">
              <a:solidFill>
                <a:schemeClr val="bg1"/>
              </a:solidFill>
              <a:highlight>
                <a:srgbClr val="0000FF"/>
              </a:highlight>
              <a:ea typeface="+mn-lt"/>
              <a:cs typeface="+mn-lt"/>
            </a:endParaRPr>
          </a:p>
          <a:p>
            <a:r>
              <a:rPr lang="en-US" sz="4800" b="1" dirty="0">
                <a:solidFill>
                  <a:schemeClr val="bg1"/>
                </a:solidFill>
                <a:highlight>
                  <a:srgbClr val="0000FF"/>
                </a:highlight>
                <a:ea typeface="+mn-lt"/>
                <a:cs typeface="+mn-lt"/>
              </a:rPr>
              <a:t>EMPOWER: </a:t>
            </a:r>
            <a:endParaRPr lang="en-US" dirty="0">
              <a:solidFill>
                <a:schemeClr val="bg1"/>
              </a:solidFill>
            </a:endParaRPr>
          </a:p>
          <a:p>
            <a:r>
              <a:rPr lang="en-US" sz="3600" b="1" dirty="0">
                <a:solidFill>
                  <a:schemeClr val="bg1"/>
                </a:solidFill>
                <a:ea typeface="+mn-lt"/>
                <a:cs typeface="+mn-lt"/>
              </a:rPr>
              <a:t>To make (someone) stronger and more confident, especially in controlling their life and claiming their rights.</a:t>
            </a:r>
            <a:endParaRPr lang="en-US" sz="3600" dirty="0">
              <a:solidFill>
                <a:schemeClr val="bg1"/>
              </a:solidFill>
              <a:ea typeface="+mn-lt"/>
              <a:cs typeface="+mn-lt"/>
            </a:endParaRPr>
          </a:p>
          <a:p>
            <a:r>
              <a:rPr lang="en-US" sz="3600" b="1" i="1" dirty="0">
                <a:solidFill>
                  <a:schemeClr val="bg1"/>
                </a:solidFill>
                <a:ea typeface="+mn-lt"/>
                <a:cs typeface="+mn-lt"/>
              </a:rPr>
              <a:t>synonyms: </a:t>
            </a:r>
            <a:r>
              <a:rPr lang="en-US" sz="3600" b="1" dirty="0">
                <a:solidFill>
                  <a:schemeClr val="bg1"/>
                </a:solidFill>
                <a:ea typeface="+mn-lt"/>
                <a:cs typeface="+mn-lt"/>
                <a:hlinkClick r:id="rId2">
                  <a:extLst>
                    <a:ext uri="{A12FA001-AC4F-418D-AE19-62706E023703}">
                      <ahyp:hlinkClr xmlns:ahyp="http://schemas.microsoft.com/office/drawing/2018/hyperlinkcolor" val="tx"/>
                    </a:ext>
                  </a:extLst>
                </a:hlinkClick>
              </a:rPr>
              <a:t>emancipate</a:t>
            </a:r>
            <a:r>
              <a:rPr lang="en-US" sz="3600" b="1" dirty="0">
                <a:solidFill>
                  <a:schemeClr val="bg1"/>
                </a:solidFill>
                <a:ea typeface="+mn-lt"/>
                <a:cs typeface="+mn-lt"/>
              </a:rPr>
              <a:t> · </a:t>
            </a:r>
            <a:r>
              <a:rPr lang="en-US" sz="3600" b="1" dirty="0">
                <a:solidFill>
                  <a:schemeClr val="bg1"/>
                </a:solidFill>
                <a:ea typeface="+mn-lt"/>
                <a:cs typeface="+mn-lt"/>
                <a:hlinkClick r:id="rId3">
                  <a:extLst>
                    <a:ext uri="{A12FA001-AC4F-418D-AE19-62706E023703}">
                      <ahyp:hlinkClr xmlns:ahyp="http://schemas.microsoft.com/office/drawing/2018/hyperlinkcolor" val="tx"/>
                    </a:ext>
                  </a:extLst>
                </a:hlinkClick>
              </a:rPr>
              <a:t>unyoke</a:t>
            </a:r>
            <a:r>
              <a:rPr lang="en-US" sz="3600" b="1" dirty="0">
                <a:solidFill>
                  <a:schemeClr val="bg1"/>
                </a:solidFill>
                <a:ea typeface="+mn-lt"/>
                <a:cs typeface="+mn-lt"/>
              </a:rPr>
              <a:t> · </a:t>
            </a:r>
            <a:r>
              <a:rPr lang="en-US" sz="3600" b="1" dirty="0">
                <a:solidFill>
                  <a:schemeClr val="bg1"/>
                </a:solidFill>
                <a:ea typeface="+mn-lt"/>
                <a:cs typeface="+mn-lt"/>
                <a:hlinkClick r:id="rId4">
                  <a:extLst>
                    <a:ext uri="{A12FA001-AC4F-418D-AE19-62706E023703}">
                      <ahyp:hlinkClr xmlns:ahyp="http://schemas.microsoft.com/office/drawing/2018/hyperlinkcolor" val="tx"/>
                    </a:ext>
                  </a:extLst>
                </a:hlinkClick>
              </a:rPr>
              <a:t>unfetter</a:t>
            </a:r>
            <a:r>
              <a:rPr lang="en-US" sz="3600" b="1" dirty="0">
                <a:solidFill>
                  <a:schemeClr val="bg1"/>
                </a:solidFill>
                <a:ea typeface="+mn-lt"/>
                <a:cs typeface="+mn-lt"/>
              </a:rPr>
              <a:t> · </a:t>
            </a:r>
            <a:r>
              <a:rPr lang="en-US" sz="3600" b="1" dirty="0">
                <a:solidFill>
                  <a:schemeClr val="bg1"/>
                </a:solidFill>
                <a:ea typeface="+mn-lt"/>
                <a:cs typeface="+mn-lt"/>
                <a:hlinkClick r:id="rId5">
                  <a:extLst>
                    <a:ext uri="{A12FA001-AC4F-418D-AE19-62706E023703}">
                      <ahyp:hlinkClr xmlns:ahyp="http://schemas.microsoft.com/office/drawing/2018/hyperlinkcolor" val="tx"/>
                    </a:ext>
                  </a:extLst>
                </a:hlinkClick>
              </a:rPr>
              <a:t>unshackle</a:t>
            </a:r>
            <a:r>
              <a:rPr lang="en-US" sz="3600" b="1" dirty="0">
                <a:solidFill>
                  <a:schemeClr val="bg1"/>
                </a:solidFill>
                <a:ea typeface="+mn-lt"/>
                <a:cs typeface="+mn-lt"/>
              </a:rPr>
              <a:t> · </a:t>
            </a:r>
            <a:r>
              <a:rPr lang="en-US" sz="3600" b="1" dirty="0">
                <a:solidFill>
                  <a:schemeClr val="bg1"/>
                </a:solidFill>
                <a:ea typeface="+mn-lt"/>
                <a:cs typeface="+mn-lt"/>
                <a:hlinkClick r:id="rId6">
                  <a:extLst>
                    <a:ext uri="{A12FA001-AC4F-418D-AE19-62706E023703}">
                      <ahyp:hlinkClr xmlns:ahyp="http://schemas.microsoft.com/office/drawing/2018/hyperlinkcolor" val="tx"/>
                    </a:ext>
                  </a:extLst>
                </a:hlinkClick>
              </a:rPr>
              <a:t>unchain</a:t>
            </a:r>
            <a:r>
              <a:rPr lang="en-US" sz="3600" b="1" dirty="0">
                <a:solidFill>
                  <a:schemeClr val="bg1"/>
                </a:solidFill>
                <a:ea typeface="+mn-lt"/>
                <a:cs typeface="+mn-lt"/>
              </a:rPr>
              <a:t> · set free · give freedom to · </a:t>
            </a:r>
            <a:r>
              <a:rPr lang="en-US" sz="3600" b="1" dirty="0">
                <a:solidFill>
                  <a:schemeClr val="bg1"/>
                </a:solidFill>
                <a:ea typeface="+mn-lt"/>
                <a:cs typeface="+mn-lt"/>
                <a:hlinkClick r:id="rId7">
                  <a:extLst>
                    <a:ext uri="{A12FA001-AC4F-418D-AE19-62706E023703}">
                      <ahyp:hlinkClr xmlns:ahyp="http://schemas.microsoft.com/office/drawing/2018/hyperlinkcolor" val="tx"/>
                    </a:ext>
                  </a:extLst>
                </a:hlinkClick>
              </a:rPr>
              <a:t>enfranchise</a:t>
            </a:r>
            <a:endParaRPr lang="en-US" sz="3600" dirty="0">
              <a:solidFill>
                <a:schemeClr val="bg1"/>
              </a:solidFill>
              <a:ea typeface="+mn-lt"/>
              <a:cs typeface="+mn-lt"/>
            </a:endParaRPr>
          </a:p>
          <a:p>
            <a:endParaRPr lang="en-US" sz="3600" dirty="0">
              <a:ea typeface="+mn-lt"/>
              <a:cs typeface="+mn-lt"/>
            </a:endParaRPr>
          </a:p>
          <a:p>
            <a:endParaRPr lang="en-US" sz="3600" dirty="0">
              <a:ea typeface="+mn-lt"/>
              <a:cs typeface="+mn-lt"/>
            </a:endParaRPr>
          </a:p>
          <a:p>
            <a:endParaRPr lang="en-US" sz="3600" b="1" dirty="0">
              <a:solidFill>
                <a:schemeClr val="bg1"/>
              </a:solidFill>
            </a:endParaRPr>
          </a:p>
        </p:txBody>
      </p:sp>
    </p:spTree>
    <p:extLst>
      <p:ext uri="{BB962C8B-B14F-4D97-AF65-F5344CB8AC3E}">
        <p14:creationId xmlns:p14="http://schemas.microsoft.com/office/powerpoint/2010/main" val="39826099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92EF00F2-1BC3-4061-8D2C-F65F71E03F57}"/>
              </a:ext>
            </a:extLst>
          </p:cNvPr>
          <p:cNvPicPr>
            <a:picLocks noChangeAspect="1"/>
          </p:cNvPicPr>
          <p:nvPr/>
        </p:nvPicPr>
        <p:blipFill rotWithShape="1">
          <a:blip r:embed="rId2"/>
          <a:srcRect t="13187" b="11310"/>
          <a:stretch/>
        </p:blipFill>
        <p:spPr>
          <a:xfrm>
            <a:off x="-1" y="10"/>
            <a:ext cx="12191999" cy="6857990"/>
          </a:xfrm>
          <a:prstGeom prst="rect">
            <a:avLst/>
          </a:prstGeom>
          <a:ln w="57150">
            <a:solidFill>
              <a:srgbClr val="FFC000"/>
            </a:solidFill>
          </a:ln>
        </p:spPr>
      </p:pic>
      <p:sp>
        <p:nvSpPr>
          <p:cNvPr id="42" name="Rectangle 26">
            <a:extLst>
              <a:ext uri="{FF2B5EF4-FFF2-40B4-BE49-F238E27FC236}">
                <a16:creationId xmlns:a16="http://schemas.microsoft.com/office/drawing/2014/main" id="{A37E0400-E9ED-46D6-A946-A7B49DB418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 y="0"/>
            <a:ext cx="9339206" cy="6858000"/>
          </a:xfrm>
          <a:prstGeom prst="rect">
            <a:avLst/>
          </a:prstGeom>
          <a:gradFill>
            <a:gsLst>
              <a:gs pos="58000">
                <a:schemeClr val="tx1">
                  <a:alpha val="35000"/>
                </a:schemeClr>
              </a:gs>
              <a:gs pos="33000">
                <a:schemeClr val="tx1">
                  <a:alpha val="20000"/>
                </a:schemeClr>
              </a:gs>
              <a:gs pos="0">
                <a:schemeClr val="tx1">
                  <a:alpha val="0"/>
                </a:schemeClr>
              </a:gs>
              <a:gs pos="100000">
                <a:schemeClr val="tx1">
                  <a:alpha val="40000"/>
                </a:schemeClr>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735791" y="3331444"/>
            <a:ext cx="6470692" cy="1229306"/>
          </a:xfrm>
          <a:solidFill>
            <a:schemeClr val="tx1"/>
          </a:solidFill>
          <a:ln w="57150">
            <a:solidFill>
              <a:srgbClr val="FFC000"/>
            </a:solidFill>
          </a:ln>
        </p:spPr>
        <p:txBody>
          <a:bodyPr>
            <a:normAutofit/>
          </a:bodyPr>
          <a:lstStyle/>
          <a:p>
            <a:r>
              <a:rPr lang="en-US" b="1" dirty="0">
                <a:solidFill>
                  <a:schemeClr val="bg1"/>
                </a:solidFill>
              </a:rPr>
              <a:t>CHAMPION</a:t>
            </a:r>
          </a:p>
        </p:txBody>
      </p:sp>
      <p:sp>
        <p:nvSpPr>
          <p:cNvPr id="3" name="Subtitle 2"/>
          <p:cNvSpPr>
            <a:spLocks noGrp="1"/>
          </p:cNvSpPr>
          <p:nvPr>
            <p:ph type="subTitle" idx="1"/>
          </p:nvPr>
        </p:nvSpPr>
        <p:spPr>
          <a:xfrm>
            <a:off x="708249" y="4735799"/>
            <a:ext cx="7067439" cy="605256"/>
          </a:xfrm>
          <a:noFill/>
          <a:ln w="57150">
            <a:solidFill>
              <a:srgbClr val="FFC000"/>
            </a:solidFill>
          </a:ln>
        </p:spPr>
        <p:txBody>
          <a:bodyPr vert="horz" lIns="91440" tIns="45720" rIns="91440" bIns="45720" rtlCol="0" anchor="t">
            <a:noAutofit/>
          </a:bodyPr>
          <a:lstStyle/>
          <a:p>
            <a:r>
              <a:rPr lang="en-US" sz="3200" b="1" dirty="0">
                <a:solidFill>
                  <a:schemeClr val="bg1"/>
                </a:solidFill>
              </a:rPr>
              <a:t>JESUS OUR DREAD CHAMPION</a:t>
            </a:r>
          </a:p>
        </p:txBody>
      </p:sp>
      <p:cxnSp>
        <p:nvCxnSpPr>
          <p:cNvPr id="43" name="Straight Connector 28">
            <a:extLst>
              <a:ext uri="{FF2B5EF4-FFF2-40B4-BE49-F238E27FC236}">
                <a16:creationId xmlns:a16="http://schemas.microsoft.com/office/drawing/2014/main" id="{D28A9C89-B313-458F-9C85-515930A51A9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72429" y="4641183"/>
            <a:ext cx="6309360" cy="0"/>
          </a:xfrm>
          <a:prstGeom prst="line">
            <a:avLst/>
          </a:prstGeom>
          <a:ln w="19050">
            <a:solidFill>
              <a:schemeClr val="bg1">
                <a:alpha val="90000"/>
              </a:schemeClr>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193411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63EE09-3330-424A-8555-C159239CFC0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59ECD5D2-DCC9-4624-AAFD-D2B744B438EA}"/>
              </a:ext>
            </a:extLst>
          </p:cNvPr>
          <p:cNvSpPr>
            <a:spLocks noGrp="1"/>
          </p:cNvSpPr>
          <p:nvPr>
            <p:ph idx="1"/>
          </p:nvPr>
        </p:nvSpPr>
        <p:spPr>
          <a:xfrm>
            <a:off x="-4407" y="-3365"/>
            <a:ext cx="12169966" cy="6863973"/>
          </a:xfrm>
          <a:solidFill>
            <a:schemeClr val="tx1"/>
          </a:solidFill>
          <a:ln w="57150">
            <a:solidFill>
              <a:srgbClr val="FFC000"/>
            </a:solidFill>
          </a:ln>
        </p:spPr>
        <p:txBody>
          <a:bodyPr vert="horz" lIns="0" tIns="45720" rIns="0" bIns="45720" rtlCol="0" anchor="t">
            <a:normAutofit/>
          </a:bodyPr>
          <a:lstStyle/>
          <a:p>
            <a:r>
              <a:rPr lang="en-US" sz="4400" b="1" dirty="0">
                <a:solidFill>
                  <a:schemeClr val="bg1"/>
                </a:solidFill>
                <a:ea typeface="+mn-lt"/>
                <a:cs typeface="+mn-lt"/>
              </a:rPr>
              <a:t>“God, you are my righteousness, </a:t>
            </a:r>
            <a:r>
              <a:rPr lang="en-US" sz="4400" b="1" i="1" dirty="0">
                <a:solidFill>
                  <a:schemeClr val="bg1"/>
                </a:solidFill>
                <a:ea typeface="+mn-lt"/>
                <a:cs typeface="+mn-lt"/>
              </a:rPr>
              <a:t>my champion defender</a:t>
            </a:r>
            <a:r>
              <a:rPr lang="en-US" sz="4400" b="1" dirty="0">
                <a:solidFill>
                  <a:schemeClr val="bg1"/>
                </a:solidFill>
                <a:ea typeface="+mn-lt"/>
                <a:cs typeface="+mn-lt"/>
              </a:rPr>
              <a:t>. Answer me when I cry for help! Whenever I was in distress, you enlarged me. I’m being squeezed again—I need your kindness right away! Grant me your grace, hear my prayer, and set me free!”</a:t>
            </a:r>
          </a:p>
          <a:p>
            <a:r>
              <a:rPr lang="en-US" sz="4400" b="1" dirty="0">
                <a:solidFill>
                  <a:schemeClr val="bg1"/>
                </a:solidFill>
                <a:ea typeface="+mn-lt"/>
                <a:cs typeface="+mn-lt"/>
              </a:rPr>
              <a:t>(Psalm 4:1; TPT)</a:t>
            </a:r>
            <a:endParaRPr lang="en-US" sz="4400" b="1" dirty="0">
              <a:solidFill>
                <a:schemeClr val="bg1"/>
              </a:solidFill>
            </a:endParaRPr>
          </a:p>
        </p:txBody>
      </p:sp>
    </p:spTree>
    <p:extLst>
      <p:ext uri="{BB962C8B-B14F-4D97-AF65-F5344CB8AC3E}">
        <p14:creationId xmlns:p14="http://schemas.microsoft.com/office/powerpoint/2010/main" val="2276309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63EE09-3330-424A-8555-C159239CFC0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59ECD5D2-DCC9-4624-AAFD-D2B744B438EA}"/>
              </a:ext>
            </a:extLst>
          </p:cNvPr>
          <p:cNvSpPr>
            <a:spLocks noGrp="1"/>
          </p:cNvSpPr>
          <p:nvPr>
            <p:ph idx="1"/>
          </p:nvPr>
        </p:nvSpPr>
        <p:spPr>
          <a:xfrm>
            <a:off x="-4407" y="-3365"/>
            <a:ext cx="12169966" cy="6863973"/>
          </a:xfrm>
          <a:solidFill>
            <a:schemeClr val="tx1"/>
          </a:solidFill>
          <a:ln w="57150">
            <a:solidFill>
              <a:srgbClr val="FFC000"/>
            </a:solidFill>
          </a:ln>
        </p:spPr>
        <p:txBody>
          <a:bodyPr vert="horz" lIns="0" tIns="45720" rIns="0" bIns="45720" rtlCol="0" anchor="t">
            <a:normAutofit lnSpcReduction="10000"/>
          </a:bodyPr>
          <a:lstStyle/>
          <a:p>
            <a:r>
              <a:rPr lang="en-US" sz="4400" dirty="0">
                <a:ea typeface="+mn-lt"/>
                <a:cs typeface="+mn-lt"/>
              </a:rPr>
              <a:t> </a:t>
            </a:r>
            <a:r>
              <a:rPr lang="en-US" sz="4400" b="1" dirty="0">
                <a:solidFill>
                  <a:schemeClr val="bg1"/>
                </a:solidFill>
                <a:ea typeface="+mn-lt"/>
                <a:cs typeface="+mn-lt"/>
              </a:rPr>
              <a:t>“You’re as real to me as bedrock beneath my feet, like a castle on a cliff, my forever firm fortress, my mountain of hiding, my pathway of escape, my tower of rescue where none can reach me. My secret strength and shield around me, you are salvation’s ray of brightness shining on the hillside, </a:t>
            </a:r>
            <a:r>
              <a:rPr lang="en-US" sz="4400" b="1" i="1" dirty="0">
                <a:solidFill>
                  <a:schemeClr val="bg1"/>
                </a:solidFill>
                <a:ea typeface="+mn-lt"/>
                <a:cs typeface="+mn-lt"/>
              </a:rPr>
              <a:t>always the champion of my cause.</a:t>
            </a:r>
            <a:r>
              <a:rPr lang="en-US" sz="4400" b="1" dirty="0">
                <a:solidFill>
                  <a:schemeClr val="bg1"/>
                </a:solidFill>
                <a:ea typeface="+mn-lt"/>
                <a:cs typeface="+mn-lt"/>
              </a:rPr>
              <a:t>” (</a:t>
            </a:r>
            <a:r>
              <a:rPr lang="en-US" sz="4400" b="1" dirty="0">
                <a:solidFill>
                  <a:schemeClr val="bg1"/>
                </a:solidFill>
                <a:ea typeface="+mn-lt"/>
                <a:cs typeface="+mn-lt"/>
                <a:hlinkClick r:id="rId2">
                  <a:extLst>
                    <a:ext uri="{A12FA001-AC4F-418D-AE19-62706E023703}">
                      <ahyp:hlinkClr xmlns:ahyp="http://schemas.microsoft.com/office/drawing/2018/hyperlinkcolor" val="tx"/>
                    </a:ext>
                  </a:extLst>
                </a:hlinkClick>
              </a:rPr>
              <a:t>Psalm 18:2</a:t>
            </a:r>
            <a:r>
              <a:rPr lang="en-US" sz="4400" b="1" dirty="0">
                <a:solidFill>
                  <a:schemeClr val="bg1"/>
                </a:solidFill>
                <a:ea typeface="+mn-lt"/>
                <a:cs typeface="+mn-lt"/>
              </a:rPr>
              <a:t>; TPT) </a:t>
            </a:r>
            <a:endParaRPr lang="en-US" sz="4400" b="1" dirty="0">
              <a:solidFill>
                <a:schemeClr val="bg1"/>
              </a:solidFill>
            </a:endParaRPr>
          </a:p>
        </p:txBody>
      </p:sp>
    </p:spTree>
    <p:extLst>
      <p:ext uri="{BB962C8B-B14F-4D97-AF65-F5344CB8AC3E}">
        <p14:creationId xmlns:p14="http://schemas.microsoft.com/office/powerpoint/2010/main" val="5944066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63EE09-3330-424A-8555-C159239CFC0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59ECD5D2-DCC9-4624-AAFD-D2B744B438EA}"/>
              </a:ext>
            </a:extLst>
          </p:cNvPr>
          <p:cNvSpPr>
            <a:spLocks noGrp="1"/>
          </p:cNvSpPr>
          <p:nvPr>
            <p:ph idx="1"/>
          </p:nvPr>
        </p:nvSpPr>
        <p:spPr>
          <a:xfrm>
            <a:off x="23135" y="42538"/>
            <a:ext cx="12169966" cy="6863973"/>
          </a:xfrm>
          <a:solidFill>
            <a:schemeClr val="tx1"/>
          </a:solidFill>
          <a:ln w="57150">
            <a:solidFill>
              <a:srgbClr val="FFC000"/>
            </a:solidFill>
          </a:ln>
        </p:spPr>
        <p:txBody>
          <a:bodyPr vert="horz" lIns="0" tIns="45720" rIns="0" bIns="45720" rtlCol="0" anchor="t">
            <a:normAutofit/>
          </a:bodyPr>
          <a:lstStyle/>
          <a:p>
            <a:endParaRPr lang="en-US" sz="4400" b="1" dirty="0">
              <a:solidFill>
                <a:schemeClr val="bg1"/>
              </a:solidFill>
              <a:ea typeface="+mn-lt"/>
              <a:cs typeface="+mn-lt"/>
            </a:endParaRPr>
          </a:p>
          <a:p>
            <a:r>
              <a:rPr lang="en-US" sz="4400" b="1" dirty="0">
                <a:solidFill>
                  <a:schemeClr val="bg1"/>
                </a:solidFill>
                <a:ea typeface="+mn-lt"/>
                <a:cs typeface="+mn-lt"/>
              </a:rPr>
              <a:t>“Lord, you are my true strength and my glory-song, my champion, my Savior!”(</a:t>
            </a:r>
            <a:r>
              <a:rPr lang="en-US" sz="4400" b="1" dirty="0">
                <a:solidFill>
                  <a:schemeClr val="bg1"/>
                </a:solidFill>
                <a:ea typeface="+mn-lt"/>
                <a:cs typeface="+mn-lt"/>
                <a:hlinkClick r:id="rId2">
                  <a:extLst>
                    <a:ext uri="{A12FA001-AC4F-418D-AE19-62706E023703}">
                      <ahyp:hlinkClr xmlns:ahyp="http://schemas.microsoft.com/office/drawing/2018/hyperlinkcolor" val="tx"/>
                    </a:ext>
                  </a:extLst>
                </a:hlinkClick>
              </a:rPr>
              <a:t>Psalm 118:14</a:t>
            </a:r>
            <a:r>
              <a:rPr lang="en-US" sz="4400" b="1" dirty="0">
                <a:solidFill>
                  <a:schemeClr val="bg1"/>
                </a:solidFill>
                <a:ea typeface="+mn-lt"/>
                <a:cs typeface="+mn-lt"/>
              </a:rPr>
              <a:t>; TPT) </a:t>
            </a:r>
            <a:endParaRPr lang="en-US" sz="4400" b="1">
              <a:solidFill>
                <a:schemeClr val="bg1"/>
              </a:solidFill>
            </a:endParaRPr>
          </a:p>
          <a:p>
            <a:r>
              <a:rPr lang="en-US" sz="4400" b="1" dirty="0">
                <a:solidFill>
                  <a:schemeClr val="bg1"/>
                </a:solidFill>
                <a:ea typeface="+mn-lt"/>
                <a:cs typeface="+mn-lt"/>
              </a:rPr>
              <a:t>“Lord, just singing about you makes me strong! So I’ll keep shouting for joy to Jacob’s God, my champion.” (</a:t>
            </a:r>
            <a:r>
              <a:rPr lang="en-US" sz="4400" b="1" dirty="0">
                <a:solidFill>
                  <a:schemeClr val="bg1"/>
                </a:solidFill>
                <a:ea typeface="+mn-lt"/>
                <a:cs typeface="+mn-lt"/>
                <a:hlinkClick r:id="rId3">
                  <a:extLst>
                    <a:ext uri="{A12FA001-AC4F-418D-AE19-62706E023703}">
                      <ahyp:hlinkClr xmlns:ahyp="http://schemas.microsoft.com/office/drawing/2018/hyperlinkcolor" val="tx"/>
                    </a:ext>
                  </a:extLst>
                </a:hlinkClick>
              </a:rPr>
              <a:t>Psalm 81:1</a:t>
            </a:r>
            <a:r>
              <a:rPr lang="en-US" sz="4400" b="1" dirty="0">
                <a:solidFill>
                  <a:schemeClr val="bg1"/>
                </a:solidFill>
                <a:ea typeface="+mn-lt"/>
                <a:cs typeface="+mn-lt"/>
              </a:rPr>
              <a:t>; TPT) </a:t>
            </a:r>
            <a:endParaRPr lang="en-US" b="1">
              <a:solidFill>
                <a:schemeClr val="bg1"/>
              </a:solidFill>
            </a:endParaRPr>
          </a:p>
          <a:p>
            <a:endParaRPr lang="en-US" sz="4400" b="1">
              <a:solidFill>
                <a:schemeClr val="bg1"/>
              </a:solidFill>
            </a:endParaRPr>
          </a:p>
        </p:txBody>
      </p:sp>
    </p:spTree>
    <p:extLst>
      <p:ext uri="{BB962C8B-B14F-4D97-AF65-F5344CB8AC3E}">
        <p14:creationId xmlns:p14="http://schemas.microsoft.com/office/powerpoint/2010/main" val="26893468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63EE09-3330-424A-8555-C159239CFC0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59ECD5D2-DCC9-4624-AAFD-D2B744B438EA}"/>
              </a:ext>
            </a:extLst>
          </p:cNvPr>
          <p:cNvSpPr>
            <a:spLocks noGrp="1"/>
          </p:cNvSpPr>
          <p:nvPr>
            <p:ph idx="1"/>
          </p:nvPr>
        </p:nvSpPr>
        <p:spPr>
          <a:xfrm>
            <a:off x="-4407" y="-3365"/>
            <a:ext cx="12197508" cy="6836432"/>
          </a:xfrm>
          <a:solidFill>
            <a:schemeClr val="tx1"/>
          </a:solidFill>
          <a:ln w="57150">
            <a:solidFill>
              <a:srgbClr val="FFC000"/>
            </a:solidFill>
          </a:ln>
        </p:spPr>
        <p:txBody>
          <a:bodyPr vert="horz" lIns="0" tIns="45720" rIns="0" bIns="45720" rtlCol="0" anchor="t">
            <a:normAutofit fontScale="92500" lnSpcReduction="20000"/>
          </a:bodyPr>
          <a:lstStyle/>
          <a:p>
            <a:r>
              <a:rPr lang="en-US" sz="4000" b="1" dirty="0">
                <a:solidFill>
                  <a:schemeClr val="bg1"/>
                </a:solidFill>
                <a:ea typeface="+mn-lt"/>
                <a:cs typeface="+mn-lt"/>
              </a:rPr>
              <a:t>“He alone is my safe place; His wrap-around presence always protects me. For He is </a:t>
            </a:r>
            <a:r>
              <a:rPr lang="en-US" sz="4000" b="1" i="1" dirty="0">
                <a:solidFill>
                  <a:schemeClr val="bg1"/>
                </a:solidFill>
                <a:ea typeface="+mn-lt"/>
                <a:cs typeface="+mn-lt"/>
              </a:rPr>
              <a:t>my champion defender</a:t>
            </a:r>
            <a:r>
              <a:rPr lang="en-US" sz="4000" b="1" dirty="0">
                <a:solidFill>
                  <a:schemeClr val="bg1"/>
                </a:solidFill>
                <a:ea typeface="+mn-lt"/>
                <a:cs typeface="+mn-lt"/>
              </a:rPr>
              <a:t>; there’s no risk of failure with God. So why would I let worry paralyze me, even when troubles multiply around me?” (</a:t>
            </a:r>
            <a:r>
              <a:rPr lang="en-US" sz="4000" dirty="0">
                <a:solidFill>
                  <a:schemeClr val="bg1"/>
                </a:solidFill>
                <a:ea typeface="+mn-lt"/>
                <a:cs typeface="+mn-lt"/>
              </a:rPr>
              <a:t>Psalm 62:2;TPT)</a:t>
            </a:r>
            <a:r>
              <a:rPr lang="en-US" sz="4000" b="1" dirty="0">
                <a:solidFill>
                  <a:schemeClr val="bg1"/>
                </a:solidFill>
                <a:ea typeface="+mn-lt"/>
                <a:cs typeface="+mn-lt"/>
              </a:rPr>
              <a:t>                   </a:t>
            </a:r>
            <a:endParaRPr lang="en-US" sz="4000" dirty="0">
              <a:solidFill>
                <a:schemeClr val="bg1"/>
              </a:solidFill>
              <a:ea typeface="+mn-lt"/>
              <a:cs typeface="+mn-lt"/>
            </a:endParaRPr>
          </a:p>
          <a:p>
            <a:r>
              <a:rPr lang="en-US" sz="4000" b="1" dirty="0">
                <a:solidFill>
                  <a:schemeClr val="bg1"/>
                </a:solidFill>
                <a:ea typeface="+mn-lt"/>
                <a:cs typeface="+mn-lt"/>
              </a:rPr>
              <a:t> “To the fatherless He is a father. To the widow He is </a:t>
            </a:r>
            <a:r>
              <a:rPr lang="en-US" sz="4000" b="1" i="1" dirty="0">
                <a:solidFill>
                  <a:schemeClr val="bg1"/>
                </a:solidFill>
                <a:ea typeface="+mn-lt"/>
                <a:cs typeface="+mn-lt"/>
              </a:rPr>
              <a:t>a champion friend</a:t>
            </a:r>
            <a:r>
              <a:rPr lang="en-US" sz="4000" b="1" dirty="0">
                <a:solidFill>
                  <a:schemeClr val="bg1"/>
                </a:solidFill>
                <a:ea typeface="+mn-lt"/>
                <a:cs typeface="+mn-lt"/>
              </a:rPr>
              <a:t>. To the lonely He makes them part of a family. To the prisoners He leads into prosperity until they sing for joy. This is our Holy God in His Holy Place!...” (Psalm 68:5-6; TPT) </a:t>
            </a:r>
          </a:p>
          <a:p>
            <a:endParaRPr lang="en-US" dirty="0"/>
          </a:p>
        </p:txBody>
      </p:sp>
    </p:spTree>
    <p:extLst>
      <p:ext uri="{BB962C8B-B14F-4D97-AF65-F5344CB8AC3E}">
        <p14:creationId xmlns:p14="http://schemas.microsoft.com/office/powerpoint/2010/main" val="33301868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92EF00F2-1BC3-4061-8D2C-F65F71E03F57}"/>
              </a:ext>
            </a:extLst>
          </p:cNvPr>
          <p:cNvPicPr>
            <a:picLocks noChangeAspect="1"/>
          </p:cNvPicPr>
          <p:nvPr/>
        </p:nvPicPr>
        <p:blipFill rotWithShape="1">
          <a:blip r:embed="rId2"/>
          <a:srcRect t="13187" b="11310"/>
          <a:stretch/>
        </p:blipFill>
        <p:spPr>
          <a:xfrm>
            <a:off x="-1" y="10"/>
            <a:ext cx="12191999" cy="6857990"/>
          </a:xfrm>
          <a:prstGeom prst="rect">
            <a:avLst/>
          </a:prstGeom>
          <a:ln w="57150">
            <a:solidFill>
              <a:srgbClr val="FFC000"/>
            </a:solidFill>
          </a:ln>
        </p:spPr>
      </p:pic>
      <p:sp>
        <p:nvSpPr>
          <p:cNvPr id="42" name="Rectangle 26">
            <a:extLst>
              <a:ext uri="{FF2B5EF4-FFF2-40B4-BE49-F238E27FC236}">
                <a16:creationId xmlns:a16="http://schemas.microsoft.com/office/drawing/2014/main" id="{A37E0400-E9ED-46D6-A946-A7B49DB418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 y="0"/>
            <a:ext cx="9339206" cy="6858000"/>
          </a:xfrm>
          <a:prstGeom prst="rect">
            <a:avLst/>
          </a:prstGeom>
          <a:gradFill>
            <a:gsLst>
              <a:gs pos="58000">
                <a:schemeClr val="tx1">
                  <a:alpha val="35000"/>
                </a:schemeClr>
              </a:gs>
              <a:gs pos="33000">
                <a:schemeClr val="tx1">
                  <a:alpha val="20000"/>
                </a:schemeClr>
              </a:gs>
              <a:gs pos="0">
                <a:schemeClr val="tx1">
                  <a:alpha val="0"/>
                </a:schemeClr>
              </a:gs>
              <a:gs pos="100000">
                <a:schemeClr val="tx1">
                  <a:alpha val="40000"/>
                </a:schemeClr>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735791" y="3331444"/>
            <a:ext cx="6470692" cy="1229306"/>
          </a:xfrm>
          <a:solidFill>
            <a:schemeClr val="tx1"/>
          </a:solidFill>
          <a:ln w="57150">
            <a:solidFill>
              <a:srgbClr val="FFC000"/>
            </a:solidFill>
          </a:ln>
        </p:spPr>
        <p:txBody>
          <a:bodyPr>
            <a:normAutofit/>
          </a:bodyPr>
          <a:lstStyle/>
          <a:p>
            <a:r>
              <a:rPr lang="en-US" b="1" dirty="0">
                <a:solidFill>
                  <a:schemeClr val="bg1"/>
                </a:solidFill>
              </a:rPr>
              <a:t>EMPOWERED</a:t>
            </a:r>
          </a:p>
        </p:txBody>
      </p:sp>
      <p:sp>
        <p:nvSpPr>
          <p:cNvPr id="3" name="Subtitle 2"/>
          <p:cNvSpPr>
            <a:spLocks noGrp="1"/>
          </p:cNvSpPr>
          <p:nvPr>
            <p:ph type="subTitle" idx="1"/>
          </p:nvPr>
        </p:nvSpPr>
        <p:spPr>
          <a:xfrm>
            <a:off x="735791" y="4735799"/>
            <a:ext cx="7710090" cy="605256"/>
          </a:xfrm>
          <a:noFill/>
          <a:ln w="57150">
            <a:solidFill>
              <a:srgbClr val="FFC000"/>
            </a:solidFill>
          </a:ln>
        </p:spPr>
        <p:txBody>
          <a:bodyPr vert="horz" lIns="91440" tIns="45720" rIns="91440" bIns="45720" rtlCol="0" anchor="t">
            <a:noAutofit/>
          </a:bodyPr>
          <a:lstStyle/>
          <a:p>
            <a:r>
              <a:rPr lang="en-US" sz="3200" b="1" dirty="0">
                <a:solidFill>
                  <a:schemeClr val="bg1"/>
                </a:solidFill>
              </a:rPr>
              <a:t>The anointing of Holy Spirit </a:t>
            </a:r>
          </a:p>
        </p:txBody>
      </p:sp>
      <p:cxnSp>
        <p:nvCxnSpPr>
          <p:cNvPr id="43" name="Straight Connector 28">
            <a:extLst>
              <a:ext uri="{FF2B5EF4-FFF2-40B4-BE49-F238E27FC236}">
                <a16:creationId xmlns:a16="http://schemas.microsoft.com/office/drawing/2014/main" id="{D28A9C89-B313-458F-9C85-515930A51A9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72429" y="4641183"/>
            <a:ext cx="6309360" cy="0"/>
          </a:xfrm>
          <a:prstGeom prst="line">
            <a:avLst/>
          </a:prstGeom>
          <a:ln w="19050">
            <a:solidFill>
              <a:schemeClr val="bg1">
                <a:alpha val="90000"/>
              </a:schemeClr>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68092529"/>
      </p:ext>
    </p:extLst>
  </p:cSld>
  <p:clrMapOvr>
    <a:masterClrMapping/>
  </p:clrMapOvr>
</p:sld>
</file>

<file path=ppt/theme/theme1.xml><?xml version="1.0" encoding="utf-8"?>
<a:theme xmlns:a="http://schemas.openxmlformats.org/drawingml/2006/main" name="RetrospectVTI">
  <a:themeElements>
    <a:clrScheme name="AnalogousFromRegularSeed_2SEEDS">
      <a:dk1>
        <a:srgbClr val="000000"/>
      </a:dk1>
      <a:lt1>
        <a:srgbClr val="FFFFFF"/>
      </a:lt1>
      <a:dk2>
        <a:srgbClr val="412425"/>
      </a:dk2>
      <a:lt2>
        <a:srgbClr val="E2E8E4"/>
      </a:lt2>
      <a:accent1>
        <a:srgbClr val="D51790"/>
      </a:accent1>
      <a:accent2>
        <a:srgbClr val="DD29E7"/>
      </a:accent2>
      <a:accent3>
        <a:srgbClr val="E72953"/>
      </a:accent3>
      <a:accent4>
        <a:srgbClr val="24BE15"/>
      </a:accent4>
      <a:accent5>
        <a:srgbClr val="21BC54"/>
      </a:accent5>
      <a:accent6>
        <a:srgbClr val="14BA8F"/>
      </a:accent6>
      <a:hlink>
        <a:srgbClr val="319355"/>
      </a:hlink>
      <a:folHlink>
        <a:srgbClr val="7F7F7F"/>
      </a:folHlink>
    </a:clrScheme>
    <a:fontScheme name="Retrospect">
      <a:majorFont>
        <a:latin typeface="Arial Nova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Nova"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VTI" id="{ABE3C30C-0FC0-4450-828E-52DE70F1BCCB}" vid="{A6E2497D-935A-4CFD-B9FD-6DCB15FA68BF}"/>
    </a:ext>
  </a:extLst>
</a:theme>
</file>

<file path=docProps/app.xml><?xml version="1.0" encoding="utf-8"?>
<Properties xmlns="http://schemas.openxmlformats.org/officeDocument/2006/extended-properties" xmlns:vt="http://schemas.openxmlformats.org/officeDocument/2006/docPropsVTypes">
  <Template>office theme</Template>
  <TotalTime>0</TotalTime>
  <Words>0</Words>
  <Application>Microsoft Office PowerPoint</Application>
  <PresentationFormat>Widescreen</PresentationFormat>
  <Paragraphs>0</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RetrospectVTI</vt:lpstr>
      <vt:lpstr>EMPOWERED</vt:lpstr>
      <vt:lpstr>PowerPoint Presentation</vt:lpstr>
      <vt:lpstr>PowerPoint Presentation</vt:lpstr>
      <vt:lpstr>CHAMPION</vt:lpstr>
      <vt:lpstr>PowerPoint Presentation</vt:lpstr>
      <vt:lpstr>PowerPoint Presentation</vt:lpstr>
      <vt:lpstr>PowerPoint Presentation</vt:lpstr>
      <vt:lpstr>PowerPoint Presentation</vt:lpstr>
      <vt:lpstr>EMPOWERED</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EMPOWERED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
  <cp:revision>366</cp:revision>
  <dcterms:created xsi:type="dcterms:W3CDTF">2021-02-07T12:19:31Z</dcterms:created>
  <dcterms:modified xsi:type="dcterms:W3CDTF">2021-02-07T15:48:09Z</dcterms:modified>
</cp:coreProperties>
</file>