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56" r:id="rId3"/>
    <p:sldId id="323" r:id="rId4"/>
    <p:sldId id="321" r:id="rId5"/>
    <p:sldId id="320" r:id="rId6"/>
    <p:sldId id="315" r:id="rId7"/>
    <p:sldId id="263" r:id="rId8"/>
    <p:sldId id="262" r:id="rId9"/>
    <p:sldId id="316" r:id="rId10"/>
    <p:sldId id="317" r:id="rId11"/>
    <p:sldId id="318" r:id="rId12"/>
    <p:sldId id="319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1A012-AB65-4245-88AB-4AB41A47DDF1}" v="11" dt="2020-01-05T19:00:56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 Love" userId="f3a86c1a6834bd48" providerId="LiveId" clId="{9631A012-AB65-4245-88AB-4AB41A47DDF1}"/>
    <pc:docChg chg="undo redo custSel mod addSld delSld modSld">
      <pc:chgData name="Betty Love" userId="f3a86c1a6834bd48" providerId="LiveId" clId="{9631A012-AB65-4245-88AB-4AB41A47DDF1}" dt="2020-01-05T19:01:08.531" v="117" actId="2696"/>
      <pc:docMkLst>
        <pc:docMk/>
      </pc:docMkLst>
      <pc:sldChg chg="modSp add">
        <pc:chgData name="Betty Love" userId="f3a86c1a6834bd48" providerId="LiveId" clId="{9631A012-AB65-4245-88AB-4AB41A47DDF1}" dt="2020-01-05T18:56:43.765" v="106" actId="255"/>
        <pc:sldMkLst>
          <pc:docMk/>
          <pc:sldMk cId="813386180" sldId="320"/>
        </pc:sldMkLst>
        <pc:spChg chg="mod">
          <ac:chgData name="Betty Love" userId="f3a86c1a6834bd48" providerId="LiveId" clId="{9631A012-AB65-4245-88AB-4AB41A47DDF1}" dt="2020-01-05T18:56:34.875" v="105" actId="255"/>
          <ac:spMkLst>
            <pc:docMk/>
            <pc:sldMk cId="813386180" sldId="320"/>
            <ac:spMk id="2" creationId="{D1DD946F-D9FF-4FEA-9693-FF6542CC7E77}"/>
          </ac:spMkLst>
        </pc:spChg>
        <pc:spChg chg="mod">
          <ac:chgData name="Betty Love" userId="f3a86c1a6834bd48" providerId="LiveId" clId="{9631A012-AB65-4245-88AB-4AB41A47DDF1}" dt="2020-01-05T18:56:43.765" v="106" actId="255"/>
          <ac:spMkLst>
            <pc:docMk/>
            <pc:sldMk cId="813386180" sldId="320"/>
            <ac:spMk id="3" creationId="{D40C7528-E7B3-4127-AC19-C7479504E75D}"/>
          </ac:spMkLst>
        </pc:spChg>
      </pc:sldChg>
      <pc:sldChg chg="addSp delSp modSp add">
        <pc:chgData name="Betty Love" userId="f3a86c1a6834bd48" providerId="LiveId" clId="{9631A012-AB65-4245-88AB-4AB41A47DDF1}" dt="2020-01-05T18:52:28.432" v="51" actId="255"/>
        <pc:sldMkLst>
          <pc:docMk/>
          <pc:sldMk cId="799885745" sldId="321"/>
        </pc:sldMkLst>
        <pc:spChg chg="mod">
          <ac:chgData name="Betty Love" userId="f3a86c1a6834bd48" providerId="LiveId" clId="{9631A012-AB65-4245-88AB-4AB41A47DDF1}" dt="2020-01-05T18:51:51.759" v="47" actId="20577"/>
          <ac:spMkLst>
            <pc:docMk/>
            <pc:sldMk cId="799885745" sldId="321"/>
            <ac:spMk id="2" creationId="{19F7F495-6796-49FB-8157-650A974CC75F}"/>
          </ac:spMkLst>
        </pc:spChg>
        <pc:spChg chg="add mod">
          <ac:chgData name="Betty Love" userId="f3a86c1a6834bd48" providerId="LiveId" clId="{9631A012-AB65-4245-88AB-4AB41A47DDF1}" dt="2020-01-05T18:52:28.432" v="51" actId="255"/>
          <ac:spMkLst>
            <pc:docMk/>
            <pc:sldMk cId="799885745" sldId="321"/>
            <ac:spMk id="4" creationId="{D2DEFFDE-2119-41FA-BD3E-B12414EB9A21}"/>
          </ac:spMkLst>
        </pc:spChg>
        <pc:picChg chg="del">
          <ac:chgData name="Betty Love" userId="f3a86c1a6834bd48" providerId="LiveId" clId="{9631A012-AB65-4245-88AB-4AB41A47DDF1}" dt="2020-01-05T18:47:15.198" v="2" actId="478"/>
          <ac:picMkLst>
            <pc:docMk/>
            <pc:sldMk cId="799885745" sldId="321"/>
            <ac:picMk id="9" creationId="{FC513B25-7EE1-4FC6-B6D4-C7D4502D6386}"/>
          </ac:picMkLst>
        </pc:picChg>
      </pc:sldChg>
      <pc:sldChg chg="add del">
        <pc:chgData name="Betty Love" userId="f3a86c1a6834bd48" providerId="LiveId" clId="{9631A012-AB65-4245-88AB-4AB41A47DDF1}" dt="2020-01-05T18:57:56.265" v="109" actId="2696"/>
        <pc:sldMkLst>
          <pc:docMk/>
          <pc:sldMk cId="2663149578" sldId="322"/>
        </pc:sldMkLst>
      </pc:sldChg>
      <pc:sldChg chg="add">
        <pc:chgData name="Betty Love" userId="f3a86c1a6834bd48" providerId="LiveId" clId="{9631A012-AB65-4245-88AB-4AB41A47DDF1}" dt="2020-01-05T18:57:51.020" v="108"/>
        <pc:sldMkLst>
          <pc:docMk/>
          <pc:sldMk cId="2642912341" sldId="323"/>
        </pc:sldMkLst>
      </pc:sldChg>
      <pc:sldChg chg="addSp delSp modSp add del mod setBg">
        <pc:chgData name="Betty Love" userId="f3a86c1a6834bd48" providerId="LiveId" clId="{9631A012-AB65-4245-88AB-4AB41A47DDF1}" dt="2020-01-05T19:01:08.531" v="117" actId="2696"/>
        <pc:sldMkLst>
          <pc:docMk/>
          <pc:sldMk cId="492113638" sldId="324"/>
        </pc:sldMkLst>
        <pc:spChg chg="mod ord">
          <ac:chgData name="Betty Love" userId="f3a86c1a6834bd48" providerId="LiveId" clId="{9631A012-AB65-4245-88AB-4AB41A47DDF1}" dt="2020-01-05T19:00:29.726" v="114" actId="26606"/>
          <ac:spMkLst>
            <pc:docMk/>
            <pc:sldMk cId="492113638" sldId="324"/>
            <ac:spMk id="2" creationId="{568DF4E2-FBB6-4C91-BEF6-A09380C4915E}"/>
          </ac:spMkLst>
        </pc:spChg>
        <pc:spChg chg="del">
          <ac:chgData name="Betty Love" userId="f3a86c1a6834bd48" providerId="LiveId" clId="{9631A012-AB65-4245-88AB-4AB41A47DDF1}" dt="2020-01-05T19:00:21.281" v="111"/>
          <ac:spMkLst>
            <pc:docMk/>
            <pc:sldMk cId="492113638" sldId="324"/>
            <ac:spMk id="3" creationId="{D13077BD-6D68-4F4A-A0BA-5F15968464AA}"/>
          </ac:spMkLst>
        </pc:spChg>
        <pc:spChg chg="add mod">
          <ac:chgData name="Betty Love" userId="f3a86c1a6834bd48" providerId="LiveId" clId="{9631A012-AB65-4245-88AB-4AB41A47DDF1}" dt="2020-01-05T19:00:56.576" v="116" actId="27636"/>
          <ac:spMkLst>
            <pc:docMk/>
            <pc:sldMk cId="492113638" sldId="324"/>
            <ac:spMk id="9" creationId="{01E23280-A12B-4F48-9B95-40CBF7A291CC}"/>
          </ac:spMkLst>
        </pc:spChg>
        <pc:spChg chg="add">
          <ac:chgData name="Betty Love" userId="f3a86c1a6834bd48" providerId="LiveId" clId="{9631A012-AB65-4245-88AB-4AB41A47DDF1}" dt="2020-01-05T19:00:29.726" v="114" actId="26606"/>
          <ac:spMkLst>
            <pc:docMk/>
            <pc:sldMk cId="492113638" sldId="324"/>
            <ac:spMk id="12" creationId="{0D187C4E-14B9-4504-B200-5127823FA78C}"/>
          </ac:spMkLst>
        </pc:spChg>
        <pc:picChg chg="add mod">
          <ac:chgData name="Betty Love" userId="f3a86c1a6834bd48" providerId="LiveId" clId="{9631A012-AB65-4245-88AB-4AB41A47DDF1}" dt="2020-01-05T19:00:29.726" v="114" actId="26606"/>
          <ac:picMkLst>
            <pc:docMk/>
            <pc:sldMk cId="492113638" sldId="324"/>
            <ac:picMk id="5" creationId="{685F15D1-F0EC-4593-BD95-ACF06D5E0B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8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33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2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81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5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60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64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11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07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56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98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41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6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41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7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2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F495-6796-49FB-8157-650A974CC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58" y="4542502"/>
            <a:ext cx="9186063" cy="1504793"/>
          </a:xfrm>
          <a:solidFill>
            <a:srgbClr val="C0000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VISION: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72613-2784-4C08-8B6F-450FB8471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8" y="5740494"/>
            <a:ext cx="9186063" cy="507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CEF1B9A-6F52-4A27-95C7-D1167BFF0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87" b="-4"/>
          <a:stretch/>
        </p:blipFill>
        <p:spPr>
          <a:xfrm>
            <a:off x="635458" y="640080"/>
            <a:ext cx="3432201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FC513B25-7EE1-4FC6-B6D4-C7D4502D6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" r="9361" b="-1"/>
          <a:stretch/>
        </p:blipFill>
        <p:spPr>
          <a:xfrm>
            <a:off x="4213657" y="640080"/>
            <a:ext cx="5607864" cy="360273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65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CC28F-2ABE-49A3-8186-3DCA72EA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905059"/>
            <a:ext cx="10791496" cy="13625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800" dirty="0">
                <a:latin typeface="Arial Black" panose="020B0A04020102020204" pitchFamily="34" charset="0"/>
              </a:rPr>
              <a:t>TUNNEL VISION</a:t>
            </a:r>
          </a:p>
        </p:txBody>
      </p:sp>
      <p:pic>
        <p:nvPicPr>
          <p:cNvPr id="7" name="Content Placeholder 6" descr="A close up of a persons eye&#10;&#10;Description automatically generated">
            <a:extLst>
              <a:ext uri="{FF2B5EF4-FFF2-40B4-BE49-F238E27FC236}">
                <a16:creationId xmlns:a16="http://schemas.microsoft.com/office/drawing/2014/main" id="{E34A3552-B507-4676-ABB7-F457391E3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29216" r="-1" b="9503"/>
          <a:stretch/>
        </p:blipFill>
        <p:spPr>
          <a:xfrm>
            <a:off x="0" y="54501"/>
            <a:ext cx="12192000" cy="44880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23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61D7D-D193-4CD2-A403-79E8C4AF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32391"/>
            <a:ext cx="10596276" cy="1671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latin typeface="Arial Black" panose="020B0A04020102020204" pitchFamily="34" charset="0"/>
              </a:rPr>
              <a:t>STIGMATISM</a:t>
            </a:r>
          </a:p>
        </p:txBody>
      </p:sp>
      <p:pic>
        <p:nvPicPr>
          <p:cNvPr id="5" name="Content Placeholder 4" descr="A group of people on a city street at night&#10;&#10;Description automatically generated">
            <a:extLst>
              <a:ext uri="{FF2B5EF4-FFF2-40B4-BE49-F238E27FC236}">
                <a16:creationId xmlns:a16="http://schemas.microsoft.com/office/drawing/2014/main" id="{0C6BE2A5-3B8C-423C-B9A6-213FB6AF2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297" r="-1" b="4764"/>
          <a:stretch/>
        </p:blipFill>
        <p:spPr>
          <a:xfrm>
            <a:off x="0" y="-1"/>
            <a:ext cx="12192000" cy="4426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30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1522A-CBE8-4249-A2F8-CE4916FC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542503"/>
            <a:ext cx="9184606" cy="11798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720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B7D28F-7857-4A44-8DFB-D5A114E63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7297" r="-1" b="13869"/>
          <a:stretch/>
        </p:blipFill>
        <p:spPr>
          <a:xfrm>
            <a:off x="-48445" y="48445"/>
            <a:ext cx="12240445" cy="66127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4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1ED7-5725-456C-AA36-16C09981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light&#10;&#10;Description automatically generated">
            <a:extLst>
              <a:ext uri="{FF2B5EF4-FFF2-40B4-BE49-F238E27FC236}">
                <a16:creationId xmlns:a16="http://schemas.microsoft.com/office/drawing/2014/main" id="{A6F673E0-0FCA-45F0-85AF-EC84C1AEA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338" y="2712244"/>
            <a:ext cx="4229100" cy="2876550"/>
          </a:xfrm>
        </p:spPr>
      </p:pic>
    </p:spTree>
    <p:extLst>
      <p:ext uri="{BB962C8B-B14F-4D97-AF65-F5344CB8AC3E}">
        <p14:creationId xmlns:p14="http://schemas.microsoft.com/office/powerpoint/2010/main" val="427567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946F-D9FF-4FEA-9693-FF6542CC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7528-E7B3-4127-AC19-C7479504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1918"/>
            <a:ext cx="12192000" cy="504648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72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VISION:</a:t>
            </a:r>
            <a:r>
              <a:rPr lang="en-US" sz="6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Divine Revelations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48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72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REVELATION</a:t>
            </a:r>
            <a:r>
              <a:rPr lang="en-US" sz="72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</a:t>
            </a:r>
            <a:r>
              <a:rPr lang="en-US" sz="54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                             </a:t>
            </a:r>
            <a:r>
              <a:rPr lang="en-US" sz="48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The Uncovering of something hidden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48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1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F495-6796-49FB-8157-650A974CC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7659" y="0"/>
            <a:ext cx="9260633" cy="1351154"/>
          </a:xfrm>
          <a:solidFill>
            <a:srgbClr val="C0000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72613-2784-4C08-8B6F-450FB8471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8" y="5740494"/>
            <a:ext cx="9186063" cy="507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CEF1B9A-6F52-4A27-95C7-D1167BFF0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87" b="-4"/>
          <a:stretch/>
        </p:blipFill>
        <p:spPr>
          <a:xfrm>
            <a:off x="635458" y="640080"/>
            <a:ext cx="3432201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DEFFDE-2119-41FA-BD3E-B12414EB9A21}"/>
              </a:ext>
            </a:extLst>
          </p:cNvPr>
          <p:cNvSpPr/>
          <p:nvPr/>
        </p:nvSpPr>
        <p:spPr>
          <a:xfrm>
            <a:off x="4067660" y="1351154"/>
            <a:ext cx="7800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God’s revelation or Word to an individual regarding His divine intent, purpose, and plan for the individual’s live – both present and future.  A vision is present and progressive often partially revealed. It is personal and corporate having a distinct cause and effect on the Body of Christ. It is territorial and generational.</a:t>
            </a:r>
            <a:endParaRPr lang="en-US" sz="32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946F-D9FF-4FEA-9693-FF6542CC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7528-E7B3-4127-AC19-C7479504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1918"/>
            <a:ext cx="12192000" cy="504648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72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VISION:</a:t>
            </a:r>
            <a:r>
              <a:rPr lang="en-US" sz="60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Divine Revelations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48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7200" b="1" u="sng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REVELATION</a:t>
            </a:r>
            <a:r>
              <a:rPr lang="en-US" sz="72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</a:t>
            </a:r>
            <a:r>
              <a:rPr lang="en-US" sz="54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                                </a:t>
            </a:r>
            <a:r>
              <a:rPr lang="en-US" sz="48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The Uncovering of something hidden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4800" dirty="0">
                <a:latin typeface="Trebuchet MS" panose="020B06030202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8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74037BF-C8E4-421B-B3FB-D9062C16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682E8-FCCB-4FAF-9782-6952B05A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471" y="96420"/>
            <a:ext cx="12418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4F5EF-914B-4117-9585-A69B3F9F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56FFF7-52BD-4C56-8C0C-B4C191F9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8054" y="297673"/>
            <a:ext cx="2444484" cy="4351338"/>
          </a:xfrm>
          <a:prstGeom prst="rect">
            <a:avLst/>
          </a:prstGeom>
        </p:spPr>
      </p:pic>
      <p:pic>
        <p:nvPicPr>
          <p:cNvPr id="5" name="Content Placeholder 4" descr="A drawing of a blue background&#10;&#10;Description automatically generated">
            <a:extLst>
              <a:ext uri="{FF2B5EF4-FFF2-40B4-BE49-F238E27FC236}">
                <a16:creationId xmlns:a16="http://schemas.microsoft.com/office/drawing/2014/main" id="{E473C605-0DE1-40DE-843D-58BDCCF9A2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95" r="19809" b="-3"/>
          <a:stretch/>
        </p:blipFill>
        <p:spPr>
          <a:xfrm>
            <a:off x="3667600" y="0"/>
            <a:ext cx="3536670" cy="352542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2AD3C78-C9E6-41C5-8D05-DADBB0439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6" name="Picture 2" descr="Image result for image for vision">
            <a:extLst>
              <a:ext uri="{FF2B5EF4-FFF2-40B4-BE49-F238E27FC236}">
                <a16:creationId xmlns:a16="http://schemas.microsoft.com/office/drawing/2014/main" id="{A3403DB3-9251-4201-ABB7-7366067DF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r="28399" b="1"/>
          <a:stretch/>
        </p:blipFill>
        <p:spPr bwMode="auto">
          <a:xfrm>
            <a:off x="9063532" y="899923"/>
            <a:ext cx="2876095" cy="20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F365939-3C5F-4265-AA65-49722F47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8" name="Picture 4" descr="Image result for image for vision">
            <a:extLst>
              <a:ext uri="{FF2B5EF4-FFF2-40B4-BE49-F238E27FC236}">
                <a16:creationId xmlns:a16="http://schemas.microsoft.com/office/drawing/2014/main" id="{EDDD5C85-83B2-4E71-9F77-03E62EF20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0988" b="3"/>
          <a:stretch/>
        </p:blipFill>
        <p:spPr bwMode="auto">
          <a:xfrm>
            <a:off x="9315903" y="3311884"/>
            <a:ext cx="2876096" cy="37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B0B19BC9-94C4-413E-B561-412AA0EA18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9" r="7991" b="3"/>
          <a:stretch/>
        </p:blipFill>
        <p:spPr>
          <a:xfrm>
            <a:off x="20667" y="2958861"/>
            <a:ext cx="3546267" cy="22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1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DF97-556F-490B-9734-081D6C4D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7836"/>
            <a:ext cx="9404723" cy="1074656"/>
          </a:xfrm>
        </p:spPr>
        <p:txBody>
          <a:bodyPr/>
          <a:lstStyle/>
          <a:p>
            <a:pPr algn="ctr"/>
            <a:r>
              <a:rPr lang="en-US" sz="60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VISION VICTIMS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29F9-17C5-4915-B2FF-24B02580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1471"/>
            <a:ext cx="12192000" cy="551468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Proverbs 29:18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Where there is no vision, the people perish</a:t>
            </a:r>
            <a:r>
              <a:rPr lang="en-US" sz="3200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: </a:t>
            </a: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KJV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Proverbs 29:18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Where there is no revelation, the people cast off </a:t>
            </a:r>
            <a:r>
              <a:rPr lang="en-US" sz="3200" b="1" i="1" u="sng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restraint</a:t>
            </a: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; but blessed is he who keeps the law. NIV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 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RESTRAINT</a:t>
            </a:r>
            <a:r>
              <a:rPr lang="en-US" sz="3200" b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- PARA (Hebrew) ignore, avoid, get out of control, hold back, running wild, taking away, unkempt (untidy)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endParaRPr lang="en-US" sz="3200" b="1" u="sng" dirty="0">
              <a:latin typeface="Arial Black" panose="020B0A04020102020204" pitchFamily="34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u="sng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Hosea 4:6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r"/>
              </a:tabLst>
            </a:pPr>
            <a:r>
              <a:rPr lang="en-US" sz="3200" b="1" i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My people are destroyed from lack of knowledge.</a:t>
            </a:r>
            <a:r>
              <a:rPr lang="en-US" sz="3200" b="1" dirty="0">
                <a:latin typeface="Arial Black" panose="020B0A04020102020204" pitchFamily="34" charset="0"/>
                <a:ea typeface="Times New Roman" panose="02020603050405020304" pitchFamily="18" charset="0"/>
                <a:cs typeface="Trebuchet MS" panose="020B0603020202020204" pitchFamily="34" charset="0"/>
              </a:rPr>
              <a:t> NIV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2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8A0A-257E-47AB-B5FE-8BA8926F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strument, sunglasses, guitar&#10;&#10;Description automatically generated">
            <a:extLst>
              <a:ext uri="{FF2B5EF4-FFF2-40B4-BE49-F238E27FC236}">
                <a16:creationId xmlns:a16="http://schemas.microsoft.com/office/drawing/2014/main" id="{C1916DDE-4E20-493C-8D94-8537DB184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05116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B2252-D822-4972-8254-CF63E598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atin typeface="Arial Black" panose="020B0A04020102020204" pitchFamily="34" charset="0"/>
              </a:rPr>
              <a:t>NEARSIGHTED</a:t>
            </a:r>
          </a:p>
        </p:txBody>
      </p:sp>
      <p:pic>
        <p:nvPicPr>
          <p:cNvPr id="5" name="Content Placeholder 4" descr="A close up of a reflection in a mirror&#10;&#10;Description automatically generated">
            <a:extLst>
              <a:ext uri="{FF2B5EF4-FFF2-40B4-BE49-F238E27FC236}">
                <a16:creationId xmlns:a16="http://schemas.microsoft.com/office/drawing/2014/main" id="{40376671-8551-4A2F-AC37-1CA9F8E01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3578"/>
            <a:ext cx="12192000" cy="4944421"/>
          </a:xfrm>
        </p:spPr>
      </p:pic>
    </p:spTree>
    <p:extLst>
      <p:ext uri="{BB962C8B-B14F-4D97-AF65-F5344CB8AC3E}">
        <p14:creationId xmlns:p14="http://schemas.microsoft.com/office/powerpoint/2010/main" val="43798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5FD63-B046-4426-8729-1D904E79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02956"/>
            <a:ext cx="9184606" cy="12930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latin typeface="Arial Black" panose="020B0A04020102020204" pitchFamily="34" charset="0"/>
              </a:rPr>
              <a:t>FARSIGHTED</a:t>
            </a:r>
          </a:p>
        </p:txBody>
      </p:sp>
      <p:pic>
        <p:nvPicPr>
          <p:cNvPr id="5" name="Content Placeholder 4" descr="A pair of sunglasses on a sunny day&#10;&#10;Description automatically generated">
            <a:extLst>
              <a:ext uri="{FF2B5EF4-FFF2-40B4-BE49-F238E27FC236}">
                <a16:creationId xmlns:a16="http://schemas.microsoft.com/office/drawing/2014/main" id="{615ABF9D-8893-478B-BDAF-739601ACB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20807" r="-1" b="9158"/>
          <a:stretch/>
        </p:blipFill>
        <p:spPr>
          <a:xfrm>
            <a:off x="635458" y="640079"/>
            <a:ext cx="9767020" cy="39024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699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Century Gothic</vt:lpstr>
      <vt:lpstr>Corbel</vt:lpstr>
      <vt:lpstr>Times New Roman</vt:lpstr>
      <vt:lpstr>Trebuchet MS</vt:lpstr>
      <vt:lpstr>Wingdings 3</vt:lpstr>
      <vt:lpstr>Ion</vt:lpstr>
      <vt:lpstr>Depth</vt:lpstr>
      <vt:lpstr>VISION: 2020</vt:lpstr>
      <vt:lpstr>PowerPoint Presentation</vt:lpstr>
      <vt:lpstr>VISION</vt:lpstr>
      <vt:lpstr>PowerPoint Presentation</vt:lpstr>
      <vt:lpstr>PowerPoint Presentation</vt:lpstr>
      <vt:lpstr>VISION VICTIMS </vt:lpstr>
      <vt:lpstr>PowerPoint Presentation</vt:lpstr>
      <vt:lpstr>NEARSIGHTED</vt:lpstr>
      <vt:lpstr>FARSIGHTED</vt:lpstr>
      <vt:lpstr>TUNNEL VISION</vt:lpstr>
      <vt:lpstr>STIGMATISM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VISION: 2020</dc:title>
  <dc:creator>Betty Love</dc:creator>
  <cp:lastModifiedBy>Betty Love</cp:lastModifiedBy>
  <cp:revision>1</cp:revision>
  <dcterms:created xsi:type="dcterms:W3CDTF">2020-01-05T19:00:29Z</dcterms:created>
  <dcterms:modified xsi:type="dcterms:W3CDTF">2020-01-05T19:01:18Z</dcterms:modified>
</cp:coreProperties>
</file>