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sldIdLst>
    <p:sldId id="262" r:id="rId2"/>
    <p:sldId id="285"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3"/>
  </p:normalViewPr>
  <p:slideViewPr>
    <p:cSldViewPr snapToGrid="0" snapToObjects="1">
      <p:cViewPr varScale="1">
        <p:scale>
          <a:sx n="90" d="100"/>
          <a:sy n="90"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3.svg"/><Relationship Id="rId1" Type="http://schemas.openxmlformats.org/officeDocument/2006/relationships/image" Target="../media/image20.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svg"/><Relationship Id="rId1"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svg"/><Relationship Id="rId1" Type="http://schemas.openxmlformats.org/officeDocument/2006/relationships/image" Target="../media/image37.png"/><Relationship Id="rId6" Type="http://schemas.openxmlformats.org/officeDocument/2006/relationships/image" Target="../media/image36.svg"/><Relationship Id="rId5" Type="http://schemas.openxmlformats.org/officeDocument/2006/relationships/image" Target="../media/image39.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svg"/><Relationship Id="rId1" Type="http://schemas.openxmlformats.org/officeDocument/2006/relationships/image" Target="../media/image46.png"/><Relationship Id="rId6" Type="http://schemas.openxmlformats.org/officeDocument/2006/relationships/image" Target="../media/image45.svg"/><Relationship Id="rId5" Type="http://schemas.openxmlformats.org/officeDocument/2006/relationships/image" Target="../media/image48.png"/><Relationship Id="rId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6.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D8EFA00-A115-4A49-B367-834D4511BBB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D51252B-8E14-4D45-ABB9-20F57F9C4A4B}">
      <dgm:prSet/>
      <dgm:spPr/>
      <dgm:t>
        <a:bodyPr/>
        <a:lstStyle/>
        <a:p>
          <a:pPr>
            <a:lnSpc>
              <a:spcPct val="100000"/>
            </a:lnSpc>
          </a:pPr>
          <a:r>
            <a:rPr lang="en-US"/>
            <a:t>God’s Prophetic People Today</a:t>
          </a:r>
        </a:p>
      </dgm:t>
    </dgm:pt>
    <dgm:pt modelId="{B53DB30D-D437-45AC-BD46-B7C331BAFC97}" type="parTrans" cxnId="{1F787097-98F8-43CE-8585-E37879A4C179}">
      <dgm:prSet/>
      <dgm:spPr/>
      <dgm:t>
        <a:bodyPr/>
        <a:lstStyle/>
        <a:p>
          <a:endParaRPr lang="en-US"/>
        </a:p>
      </dgm:t>
    </dgm:pt>
    <dgm:pt modelId="{48B2F3DF-B85E-46BA-96E2-377650A93B5E}" type="sibTrans" cxnId="{1F787097-98F8-43CE-8585-E37879A4C179}">
      <dgm:prSet/>
      <dgm:spPr/>
      <dgm:t>
        <a:bodyPr/>
        <a:lstStyle/>
        <a:p>
          <a:pPr>
            <a:lnSpc>
              <a:spcPct val="100000"/>
            </a:lnSpc>
          </a:pPr>
          <a:endParaRPr lang="en-US"/>
        </a:p>
      </dgm:t>
    </dgm:pt>
    <dgm:pt modelId="{90EE5128-D904-4E98-9EC5-2941088F2F47}">
      <dgm:prSet/>
      <dgm:spPr/>
      <dgm:t>
        <a:bodyPr/>
        <a:lstStyle/>
        <a:p>
          <a:pPr>
            <a:lnSpc>
              <a:spcPct val="100000"/>
            </a:lnSpc>
          </a:pPr>
          <a:r>
            <a:rPr lang="en-US"/>
            <a:t>Pitfalls to Avoid</a:t>
          </a:r>
        </a:p>
      </dgm:t>
    </dgm:pt>
    <dgm:pt modelId="{B2C45F48-EA71-44FE-989A-0435C5F698E0}" type="parTrans" cxnId="{7AFD1800-50DD-4641-871A-F6D61DB43E78}">
      <dgm:prSet/>
      <dgm:spPr/>
      <dgm:t>
        <a:bodyPr/>
        <a:lstStyle/>
        <a:p>
          <a:endParaRPr lang="en-US"/>
        </a:p>
      </dgm:t>
    </dgm:pt>
    <dgm:pt modelId="{E5833B20-95CB-42B8-B0FB-CB7A1566E7E3}" type="sibTrans" cxnId="{7AFD1800-50DD-4641-871A-F6D61DB43E78}">
      <dgm:prSet/>
      <dgm:spPr/>
      <dgm:t>
        <a:bodyPr/>
        <a:lstStyle/>
        <a:p>
          <a:pPr>
            <a:lnSpc>
              <a:spcPct val="100000"/>
            </a:lnSpc>
          </a:pPr>
          <a:endParaRPr lang="en-US"/>
        </a:p>
      </dgm:t>
    </dgm:pt>
    <dgm:pt modelId="{C808D8AE-4C9A-4647-8EC2-A812C3BFE33D}">
      <dgm:prSet/>
      <dgm:spPr/>
      <dgm:t>
        <a:bodyPr/>
        <a:lstStyle/>
        <a:p>
          <a:pPr>
            <a:lnSpc>
              <a:spcPct val="100000"/>
            </a:lnSpc>
          </a:pPr>
          <a:r>
            <a:rPr lang="en-US"/>
            <a:t>Principles to Practice</a:t>
          </a:r>
        </a:p>
      </dgm:t>
    </dgm:pt>
    <dgm:pt modelId="{C774D68A-3208-4888-8F60-552576265D6E}" type="parTrans" cxnId="{69D8A647-0712-4401-9D10-0311752E818C}">
      <dgm:prSet/>
      <dgm:spPr/>
      <dgm:t>
        <a:bodyPr/>
        <a:lstStyle/>
        <a:p>
          <a:endParaRPr lang="en-US"/>
        </a:p>
      </dgm:t>
    </dgm:pt>
    <dgm:pt modelId="{11658703-C438-47B3-9716-41E5052453D5}" type="sibTrans" cxnId="{69D8A647-0712-4401-9D10-0311752E818C}">
      <dgm:prSet/>
      <dgm:spPr/>
      <dgm:t>
        <a:bodyPr/>
        <a:lstStyle/>
        <a:p>
          <a:pPr>
            <a:lnSpc>
              <a:spcPct val="100000"/>
            </a:lnSpc>
          </a:pPr>
          <a:endParaRPr lang="en-US"/>
        </a:p>
      </dgm:t>
    </dgm:pt>
    <dgm:pt modelId="{1501470B-401B-4826-AEBE-98964DDCC4E2}">
      <dgm:prSet/>
      <dgm:spPr/>
      <dgm:t>
        <a:bodyPr/>
        <a:lstStyle/>
        <a:p>
          <a:pPr>
            <a:lnSpc>
              <a:spcPct val="100000"/>
            </a:lnSpc>
          </a:pPr>
          <a:r>
            <a:rPr lang="en-US"/>
            <a:t>10 M’s for Discerning True Prophets</a:t>
          </a:r>
        </a:p>
      </dgm:t>
    </dgm:pt>
    <dgm:pt modelId="{4EEB50D3-B1E7-4459-8D44-246A4552908A}" type="parTrans" cxnId="{9358A803-185E-43CD-BCE5-190C277E909C}">
      <dgm:prSet/>
      <dgm:spPr/>
      <dgm:t>
        <a:bodyPr/>
        <a:lstStyle/>
        <a:p>
          <a:endParaRPr lang="en-US"/>
        </a:p>
      </dgm:t>
    </dgm:pt>
    <dgm:pt modelId="{08777B78-D38D-43E7-857F-40A96AB8B61C}" type="sibTrans" cxnId="{9358A803-185E-43CD-BCE5-190C277E909C}">
      <dgm:prSet/>
      <dgm:spPr/>
      <dgm:t>
        <a:bodyPr/>
        <a:lstStyle/>
        <a:p>
          <a:pPr>
            <a:lnSpc>
              <a:spcPct val="100000"/>
            </a:lnSpc>
          </a:pPr>
          <a:endParaRPr lang="en-US"/>
        </a:p>
      </dgm:t>
    </dgm:pt>
    <dgm:pt modelId="{860FA10E-17FE-4A3D-AF7A-8997F05E4B1A}">
      <dgm:prSet/>
      <dgm:spPr/>
      <dgm:t>
        <a:bodyPr/>
        <a:lstStyle/>
        <a:p>
          <a:pPr>
            <a:lnSpc>
              <a:spcPct val="100000"/>
            </a:lnSpc>
          </a:pPr>
          <a:r>
            <a:rPr lang="en-US"/>
            <a:t>Prophetic End-time Events</a:t>
          </a:r>
        </a:p>
      </dgm:t>
    </dgm:pt>
    <dgm:pt modelId="{8A3F1C73-20EE-4A41-A926-C4772B99C2D3}" type="parTrans" cxnId="{EC042F4C-4223-43BD-8218-D6D99CD6E46D}">
      <dgm:prSet/>
      <dgm:spPr/>
      <dgm:t>
        <a:bodyPr/>
        <a:lstStyle/>
        <a:p>
          <a:endParaRPr lang="en-US"/>
        </a:p>
      </dgm:t>
    </dgm:pt>
    <dgm:pt modelId="{73C6E939-708E-4666-A94E-A9EEEAACE2FB}" type="sibTrans" cxnId="{EC042F4C-4223-43BD-8218-D6D99CD6E46D}">
      <dgm:prSet/>
      <dgm:spPr/>
      <dgm:t>
        <a:bodyPr/>
        <a:lstStyle/>
        <a:p>
          <a:endParaRPr lang="en-US"/>
        </a:p>
      </dgm:t>
    </dgm:pt>
    <dgm:pt modelId="{C68849FB-90D5-46EB-983A-96F19ABFAB74}" type="pres">
      <dgm:prSet presAssocID="{1D8EFA00-A115-4A49-B367-834D4511BBBB}" presName="root" presStyleCnt="0">
        <dgm:presLayoutVars>
          <dgm:dir/>
          <dgm:resizeHandles val="exact"/>
        </dgm:presLayoutVars>
      </dgm:prSet>
      <dgm:spPr/>
    </dgm:pt>
    <dgm:pt modelId="{E6074492-C5CC-453E-BCCC-6287A9197A19}" type="pres">
      <dgm:prSet presAssocID="{1D8EFA00-A115-4A49-B367-834D4511BBBB}" presName="container" presStyleCnt="0">
        <dgm:presLayoutVars>
          <dgm:dir/>
          <dgm:resizeHandles val="exact"/>
        </dgm:presLayoutVars>
      </dgm:prSet>
      <dgm:spPr/>
    </dgm:pt>
    <dgm:pt modelId="{C121BBA6-795C-4886-BCCC-837A70168D55}" type="pres">
      <dgm:prSet presAssocID="{CD51252B-8E14-4D45-ABB9-20F57F9C4A4B}" presName="compNode" presStyleCnt="0"/>
      <dgm:spPr/>
    </dgm:pt>
    <dgm:pt modelId="{0A958908-EADB-437A-9559-7C20AB06BA50}" type="pres">
      <dgm:prSet presAssocID="{CD51252B-8E14-4D45-ABB9-20F57F9C4A4B}" presName="iconBgRect" presStyleLbl="bgShp" presStyleIdx="0" presStyleCnt="5"/>
      <dgm:spPr/>
    </dgm:pt>
    <dgm:pt modelId="{1A5EAB94-46CF-4ADA-BFFE-967C49554AEC}" type="pres">
      <dgm:prSet presAssocID="{CD51252B-8E14-4D45-ABB9-20F57F9C4A4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80E796AA-1DE9-463A-9C55-9B103E80C2F1}" type="pres">
      <dgm:prSet presAssocID="{CD51252B-8E14-4D45-ABB9-20F57F9C4A4B}" presName="spaceRect" presStyleCnt="0"/>
      <dgm:spPr/>
    </dgm:pt>
    <dgm:pt modelId="{EC6B9D6D-A12E-433A-A7B2-5669CBC8C9DA}" type="pres">
      <dgm:prSet presAssocID="{CD51252B-8E14-4D45-ABB9-20F57F9C4A4B}" presName="textRect" presStyleLbl="revTx" presStyleIdx="0" presStyleCnt="5">
        <dgm:presLayoutVars>
          <dgm:chMax val="1"/>
          <dgm:chPref val="1"/>
        </dgm:presLayoutVars>
      </dgm:prSet>
      <dgm:spPr/>
    </dgm:pt>
    <dgm:pt modelId="{CC13BDEE-33B3-4577-91F7-0BD27273BE53}" type="pres">
      <dgm:prSet presAssocID="{48B2F3DF-B85E-46BA-96E2-377650A93B5E}" presName="sibTrans" presStyleLbl="sibTrans2D1" presStyleIdx="0" presStyleCnt="0"/>
      <dgm:spPr/>
    </dgm:pt>
    <dgm:pt modelId="{5630C95F-1203-4515-857B-9DDB5BDD3EDF}" type="pres">
      <dgm:prSet presAssocID="{90EE5128-D904-4E98-9EC5-2941088F2F47}" presName="compNode" presStyleCnt="0"/>
      <dgm:spPr/>
    </dgm:pt>
    <dgm:pt modelId="{755AA18D-CF0A-4956-8256-04DC0B84D6C2}" type="pres">
      <dgm:prSet presAssocID="{90EE5128-D904-4E98-9EC5-2941088F2F47}" presName="iconBgRect" presStyleLbl="bgShp" presStyleIdx="1" presStyleCnt="5"/>
      <dgm:spPr/>
    </dgm:pt>
    <dgm:pt modelId="{26F647F2-4EF3-4651-8516-0ACD54EF4BED}" type="pres">
      <dgm:prSet presAssocID="{90EE5128-D904-4E98-9EC5-2941088F2F4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ippery"/>
        </a:ext>
      </dgm:extLst>
    </dgm:pt>
    <dgm:pt modelId="{FDEABDF8-92D3-42CF-823C-16BD624A3D55}" type="pres">
      <dgm:prSet presAssocID="{90EE5128-D904-4E98-9EC5-2941088F2F47}" presName="spaceRect" presStyleCnt="0"/>
      <dgm:spPr/>
    </dgm:pt>
    <dgm:pt modelId="{3ADAFE53-9B4B-4BCF-979C-D2A5C086303E}" type="pres">
      <dgm:prSet presAssocID="{90EE5128-D904-4E98-9EC5-2941088F2F47}" presName="textRect" presStyleLbl="revTx" presStyleIdx="1" presStyleCnt="5">
        <dgm:presLayoutVars>
          <dgm:chMax val="1"/>
          <dgm:chPref val="1"/>
        </dgm:presLayoutVars>
      </dgm:prSet>
      <dgm:spPr/>
    </dgm:pt>
    <dgm:pt modelId="{79EA91D9-1EA7-484A-B1FC-80D2218DBCEA}" type="pres">
      <dgm:prSet presAssocID="{E5833B20-95CB-42B8-B0FB-CB7A1566E7E3}" presName="sibTrans" presStyleLbl="sibTrans2D1" presStyleIdx="0" presStyleCnt="0"/>
      <dgm:spPr/>
    </dgm:pt>
    <dgm:pt modelId="{5423B2A8-FDE5-455A-8FA8-68640483094A}" type="pres">
      <dgm:prSet presAssocID="{C808D8AE-4C9A-4647-8EC2-A812C3BFE33D}" presName="compNode" presStyleCnt="0"/>
      <dgm:spPr/>
    </dgm:pt>
    <dgm:pt modelId="{3E2F344E-EF38-4023-AB9A-BD2E46D56DAD}" type="pres">
      <dgm:prSet presAssocID="{C808D8AE-4C9A-4647-8EC2-A812C3BFE33D}" presName="iconBgRect" presStyleLbl="bgShp" presStyleIdx="2" presStyleCnt="5"/>
      <dgm:spPr/>
    </dgm:pt>
    <dgm:pt modelId="{EF587CC2-4138-4AF2-8CE0-A04DAC9FD080}" type="pres">
      <dgm:prSet presAssocID="{C808D8AE-4C9A-4647-8EC2-A812C3BFE3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83E10847-EEE3-4ABF-84A0-32582A3C0EA0}" type="pres">
      <dgm:prSet presAssocID="{C808D8AE-4C9A-4647-8EC2-A812C3BFE33D}" presName="spaceRect" presStyleCnt="0"/>
      <dgm:spPr/>
    </dgm:pt>
    <dgm:pt modelId="{3686A6A4-FAF9-4F75-9D5E-D554A88A0A22}" type="pres">
      <dgm:prSet presAssocID="{C808D8AE-4C9A-4647-8EC2-A812C3BFE33D}" presName="textRect" presStyleLbl="revTx" presStyleIdx="2" presStyleCnt="5">
        <dgm:presLayoutVars>
          <dgm:chMax val="1"/>
          <dgm:chPref val="1"/>
        </dgm:presLayoutVars>
      </dgm:prSet>
      <dgm:spPr/>
    </dgm:pt>
    <dgm:pt modelId="{331C306F-F587-4D1D-8483-017D4B6E17C7}" type="pres">
      <dgm:prSet presAssocID="{11658703-C438-47B3-9716-41E5052453D5}" presName="sibTrans" presStyleLbl="sibTrans2D1" presStyleIdx="0" presStyleCnt="0"/>
      <dgm:spPr/>
    </dgm:pt>
    <dgm:pt modelId="{32F84A0A-AF9E-4FE5-9490-E5B5606E37A4}" type="pres">
      <dgm:prSet presAssocID="{1501470B-401B-4826-AEBE-98964DDCC4E2}" presName="compNode" presStyleCnt="0"/>
      <dgm:spPr/>
    </dgm:pt>
    <dgm:pt modelId="{01962B51-35D5-4637-B897-9981D377DCE2}" type="pres">
      <dgm:prSet presAssocID="{1501470B-401B-4826-AEBE-98964DDCC4E2}" presName="iconBgRect" presStyleLbl="bgShp" presStyleIdx="3" presStyleCnt="5"/>
      <dgm:spPr/>
    </dgm:pt>
    <dgm:pt modelId="{56D10416-D3A0-427F-A17A-FD1D3B317DCF}" type="pres">
      <dgm:prSet presAssocID="{1501470B-401B-4826-AEBE-98964DDCC4E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F7958D2-4A83-4DA6-8B88-5A8E35CAFB2D}" type="pres">
      <dgm:prSet presAssocID="{1501470B-401B-4826-AEBE-98964DDCC4E2}" presName="spaceRect" presStyleCnt="0"/>
      <dgm:spPr/>
    </dgm:pt>
    <dgm:pt modelId="{5FE16995-86F7-4901-BC52-FD6DA30299A8}" type="pres">
      <dgm:prSet presAssocID="{1501470B-401B-4826-AEBE-98964DDCC4E2}" presName="textRect" presStyleLbl="revTx" presStyleIdx="3" presStyleCnt="5">
        <dgm:presLayoutVars>
          <dgm:chMax val="1"/>
          <dgm:chPref val="1"/>
        </dgm:presLayoutVars>
      </dgm:prSet>
      <dgm:spPr/>
    </dgm:pt>
    <dgm:pt modelId="{72E2071C-7E73-4668-9CB3-EB9453F60CDE}" type="pres">
      <dgm:prSet presAssocID="{08777B78-D38D-43E7-857F-40A96AB8B61C}" presName="sibTrans" presStyleLbl="sibTrans2D1" presStyleIdx="0" presStyleCnt="0"/>
      <dgm:spPr/>
    </dgm:pt>
    <dgm:pt modelId="{F3AF004E-6635-4536-8E7C-B04262AD09EB}" type="pres">
      <dgm:prSet presAssocID="{860FA10E-17FE-4A3D-AF7A-8997F05E4B1A}" presName="compNode" presStyleCnt="0"/>
      <dgm:spPr/>
    </dgm:pt>
    <dgm:pt modelId="{C9A412B4-A5D2-4C2F-A166-87BEF6986621}" type="pres">
      <dgm:prSet presAssocID="{860FA10E-17FE-4A3D-AF7A-8997F05E4B1A}" presName="iconBgRect" presStyleLbl="bgShp" presStyleIdx="4" presStyleCnt="5"/>
      <dgm:spPr/>
    </dgm:pt>
    <dgm:pt modelId="{5660293C-3199-4DE1-84A3-D39B448C1315}" type="pres">
      <dgm:prSet presAssocID="{860FA10E-17FE-4A3D-AF7A-8997F05E4B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recracker"/>
        </a:ext>
      </dgm:extLst>
    </dgm:pt>
    <dgm:pt modelId="{85E0289D-201E-4B89-866F-217B597424C3}" type="pres">
      <dgm:prSet presAssocID="{860FA10E-17FE-4A3D-AF7A-8997F05E4B1A}" presName="spaceRect" presStyleCnt="0"/>
      <dgm:spPr/>
    </dgm:pt>
    <dgm:pt modelId="{7CA0F3F7-8F46-4C4C-9AFE-4FE1D6D7E4A1}" type="pres">
      <dgm:prSet presAssocID="{860FA10E-17FE-4A3D-AF7A-8997F05E4B1A}" presName="textRect" presStyleLbl="revTx" presStyleIdx="4" presStyleCnt="5">
        <dgm:presLayoutVars>
          <dgm:chMax val="1"/>
          <dgm:chPref val="1"/>
        </dgm:presLayoutVars>
      </dgm:prSet>
      <dgm:spPr/>
    </dgm:pt>
  </dgm:ptLst>
  <dgm:cxnLst>
    <dgm:cxn modelId="{7AFD1800-50DD-4641-871A-F6D61DB43E78}" srcId="{1D8EFA00-A115-4A49-B367-834D4511BBBB}" destId="{90EE5128-D904-4E98-9EC5-2941088F2F47}" srcOrd="1" destOrd="0" parTransId="{B2C45F48-EA71-44FE-989A-0435C5F698E0}" sibTransId="{E5833B20-95CB-42B8-B0FB-CB7A1566E7E3}"/>
    <dgm:cxn modelId="{9358A803-185E-43CD-BCE5-190C277E909C}" srcId="{1D8EFA00-A115-4A49-B367-834D4511BBBB}" destId="{1501470B-401B-4826-AEBE-98964DDCC4E2}" srcOrd="3" destOrd="0" parTransId="{4EEB50D3-B1E7-4459-8D44-246A4552908A}" sibTransId="{08777B78-D38D-43E7-857F-40A96AB8B61C}"/>
    <dgm:cxn modelId="{02371E16-C407-764A-ACC3-2A4F41E03892}" type="presOf" srcId="{C808D8AE-4C9A-4647-8EC2-A812C3BFE33D}" destId="{3686A6A4-FAF9-4F75-9D5E-D554A88A0A22}" srcOrd="0" destOrd="0" presId="urn:microsoft.com/office/officeart/2018/2/layout/IconCircleList"/>
    <dgm:cxn modelId="{9D7A3916-62A9-B34C-8106-6148D4215B8A}" type="presOf" srcId="{11658703-C438-47B3-9716-41E5052453D5}" destId="{331C306F-F587-4D1D-8483-017D4B6E17C7}" srcOrd="0" destOrd="0" presId="urn:microsoft.com/office/officeart/2018/2/layout/IconCircleList"/>
    <dgm:cxn modelId="{6A767027-B54E-A44E-90D1-40630153D7F5}" type="presOf" srcId="{1D8EFA00-A115-4A49-B367-834D4511BBBB}" destId="{C68849FB-90D5-46EB-983A-96F19ABFAB74}" srcOrd="0" destOrd="0" presId="urn:microsoft.com/office/officeart/2018/2/layout/IconCircleList"/>
    <dgm:cxn modelId="{0071472B-80EE-C544-A5D6-258109F02F29}" type="presOf" srcId="{08777B78-D38D-43E7-857F-40A96AB8B61C}" destId="{72E2071C-7E73-4668-9CB3-EB9453F60CDE}" srcOrd="0" destOrd="0" presId="urn:microsoft.com/office/officeart/2018/2/layout/IconCircleList"/>
    <dgm:cxn modelId="{69D8A647-0712-4401-9D10-0311752E818C}" srcId="{1D8EFA00-A115-4A49-B367-834D4511BBBB}" destId="{C808D8AE-4C9A-4647-8EC2-A812C3BFE33D}" srcOrd="2" destOrd="0" parTransId="{C774D68A-3208-4888-8F60-552576265D6E}" sibTransId="{11658703-C438-47B3-9716-41E5052453D5}"/>
    <dgm:cxn modelId="{EC042F4C-4223-43BD-8218-D6D99CD6E46D}" srcId="{1D8EFA00-A115-4A49-B367-834D4511BBBB}" destId="{860FA10E-17FE-4A3D-AF7A-8997F05E4B1A}" srcOrd="4" destOrd="0" parTransId="{8A3F1C73-20EE-4A41-A926-C4772B99C2D3}" sibTransId="{73C6E939-708E-4666-A94E-A9EEEAACE2FB}"/>
    <dgm:cxn modelId="{D0C64959-354E-B64A-9EBF-CD45E0B100A1}" type="presOf" srcId="{1501470B-401B-4826-AEBE-98964DDCC4E2}" destId="{5FE16995-86F7-4901-BC52-FD6DA30299A8}" srcOrd="0" destOrd="0" presId="urn:microsoft.com/office/officeart/2018/2/layout/IconCircleList"/>
    <dgm:cxn modelId="{4ABDC585-978E-1244-BEA2-29E6DEC60DD9}" type="presOf" srcId="{48B2F3DF-B85E-46BA-96E2-377650A93B5E}" destId="{CC13BDEE-33B3-4577-91F7-0BD27273BE53}" srcOrd="0" destOrd="0" presId="urn:microsoft.com/office/officeart/2018/2/layout/IconCircleList"/>
    <dgm:cxn modelId="{1F787097-98F8-43CE-8585-E37879A4C179}" srcId="{1D8EFA00-A115-4A49-B367-834D4511BBBB}" destId="{CD51252B-8E14-4D45-ABB9-20F57F9C4A4B}" srcOrd="0" destOrd="0" parTransId="{B53DB30D-D437-45AC-BD46-B7C331BAFC97}" sibTransId="{48B2F3DF-B85E-46BA-96E2-377650A93B5E}"/>
    <dgm:cxn modelId="{DA79EDBF-C312-3445-983B-8B1CE91B82BE}" type="presOf" srcId="{CD51252B-8E14-4D45-ABB9-20F57F9C4A4B}" destId="{EC6B9D6D-A12E-433A-A7B2-5669CBC8C9DA}" srcOrd="0" destOrd="0" presId="urn:microsoft.com/office/officeart/2018/2/layout/IconCircleList"/>
    <dgm:cxn modelId="{0EAD53E8-5834-8A4A-B239-C025489E4301}" type="presOf" srcId="{90EE5128-D904-4E98-9EC5-2941088F2F47}" destId="{3ADAFE53-9B4B-4BCF-979C-D2A5C086303E}" srcOrd="0" destOrd="0" presId="urn:microsoft.com/office/officeart/2018/2/layout/IconCircleList"/>
    <dgm:cxn modelId="{3CE95DF5-46ED-6E4A-B04C-C4BD2D4C3107}" type="presOf" srcId="{E5833B20-95CB-42B8-B0FB-CB7A1566E7E3}" destId="{79EA91D9-1EA7-484A-B1FC-80D2218DBCEA}" srcOrd="0" destOrd="0" presId="urn:microsoft.com/office/officeart/2018/2/layout/IconCircleList"/>
    <dgm:cxn modelId="{26F7EFF8-8B1C-D74F-9006-D05D199FD66B}" type="presOf" srcId="{860FA10E-17FE-4A3D-AF7A-8997F05E4B1A}" destId="{7CA0F3F7-8F46-4C4C-9AFE-4FE1D6D7E4A1}" srcOrd="0" destOrd="0" presId="urn:microsoft.com/office/officeart/2018/2/layout/IconCircleList"/>
    <dgm:cxn modelId="{F05FF392-DFC3-7D40-97F8-88FCB292EBE8}" type="presParOf" srcId="{C68849FB-90D5-46EB-983A-96F19ABFAB74}" destId="{E6074492-C5CC-453E-BCCC-6287A9197A19}" srcOrd="0" destOrd="0" presId="urn:microsoft.com/office/officeart/2018/2/layout/IconCircleList"/>
    <dgm:cxn modelId="{B9729F70-F8F8-D34A-9F24-399E3BFAB064}" type="presParOf" srcId="{E6074492-C5CC-453E-BCCC-6287A9197A19}" destId="{C121BBA6-795C-4886-BCCC-837A70168D55}" srcOrd="0" destOrd="0" presId="urn:microsoft.com/office/officeart/2018/2/layout/IconCircleList"/>
    <dgm:cxn modelId="{AD282116-54FB-EB47-8F9D-681B1A74C20A}" type="presParOf" srcId="{C121BBA6-795C-4886-BCCC-837A70168D55}" destId="{0A958908-EADB-437A-9559-7C20AB06BA50}" srcOrd="0" destOrd="0" presId="urn:microsoft.com/office/officeart/2018/2/layout/IconCircleList"/>
    <dgm:cxn modelId="{6ED89B80-91AD-D54B-887B-62301B4B5F44}" type="presParOf" srcId="{C121BBA6-795C-4886-BCCC-837A70168D55}" destId="{1A5EAB94-46CF-4ADA-BFFE-967C49554AEC}" srcOrd="1" destOrd="0" presId="urn:microsoft.com/office/officeart/2018/2/layout/IconCircleList"/>
    <dgm:cxn modelId="{74F16405-FF98-2E40-BA0E-B8BEFCD76AA2}" type="presParOf" srcId="{C121BBA6-795C-4886-BCCC-837A70168D55}" destId="{80E796AA-1DE9-463A-9C55-9B103E80C2F1}" srcOrd="2" destOrd="0" presId="urn:microsoft.com/office/officeart/2018/2/layout/IconCircleList"/>
    <dgm:cxn modelId="{3BEF1DB8-CED7-B546-8752-D03487E735B6}" type="presParOf" srcId="{C121BBA6-795C-4886-BCCC-837A70168D55}" destId="{EC6B9D6D-A12E-433A-A7B2-5669CBC8C9DA}" srcOrd="3" destOrd="0" presId="urn:microsoft.com/office/officeart/2018/2/layout/IconCircleList"/>
    <dgm:cxn modelId="{8A52C795-2469-2A4D-8F27-A20BD1000A10}" type="presParOf" srcId="{E6074492-C5CC-453E-BCCC-6287A9197A19}" destId="{CC13BDEE-33B3-4577-91F7-0BD27273BE53}" srcOrd="1" destOrd="0" presId="urn:microsoft.com/office/officeart/2018/2/layout/IconCircleList"/>
    <dgm:cxn modelId="{9944C21C-CBE7-764E-B3B9-FC81F01DCF36}" type="presParOf" srcId="{E6074492-C5CC-453E-BCCC-6287A9197A19}" destId="{5630C95F-1203-4515-857B-9DDB5BDD3EDF}" srcOrd="2" destOrd="0" presId="urn:microsoft.com/office/officeart/2018/2/layout/IconCircleList"/>
    <dgm:cxn modelId="{DAF4DC7D-A82F-E741-82EF-7E6C2873BBB4}" type="presParOf" srcId="{5630C95F-1203-4515-857B-9DDB5BDD3EDF}" destId="{755AA18D-CF0A-4956-8256-04DC0B84D6C2}" srcOrd="0" destOrd="0" presId="urn:microsoft.com/office/officeart/2018/2/layout/IconCircleList"/>
    <dgm:cxn modelId="{B0C7D3BB-2108-E246-B2A1-5E6AE8126D5C}" type="presParOf" srcId="{5630C95F-1203-4515-857B-9DDB5BDD3EDF}" destId="{26F647F2-4EF3-4651-8516-0ACD54EF4BED}" srcOrd="1" destOrd="0" presId="urn:microsoft.com/office/officeart/2018/2/layout/IconCircleList"/>
    <dgm:cxn modelId="{BB21823F-D92A-2A4C-AB68-66D8DB4C9484}" type="presParOf" srcId="{5630C95F-1203-4515-857B-9DDB5BDD3EDF}" destId="{FDEABDF8-92D3-42CF-823C-16BD624A3D55}" srcOrd="2" destOrd="0" presId="urn:microsoft.com/office/officeart/2018/2/layout/IconCircleList"/>
    <dgm:cxn modelId="{6D6780EF-EAED-7A41-B566-ADD930CA94B9}" type="presParOf" srcId="{5630C95F-1203-4515-857B-9DDB5BDD3EDF}" destId="{3ADAFE53-9B4B-4BCF-979C-D2A5C086303E}" srcOrd="3" destOrd="0" presId="urn:microsoft.com/office/officeart/2018/2/layout/IconCircleList"/>
    <dgm:cxn modelId="{18F8B0EE-E433-BE4B-83AF-F58C2FB7F761}" type="presParOf" srcId="{E6074492-C5CC-453E-BCCC-6287A9197A19}" destId="{79EA91D9-1EA7-484A-B1FC-80D2218DBCEA}" srcOrd="3" destOrd="0" presId="urn:microsoft.com/office/officeart/2018/2/layout/IconCircleList"/>
    <dgm:cxn modelId="{D25F2593-AC10-4548-A49A-19C582E79EFF}" type="presParOf" srcId="{E6074492-C5CC-453E-BCCC-6287A9197A19}" destId="{5423B2A8-FDE5-455A-8FA8-68640483094A}" srcOrd="4" destOrd="0" presId="urn:microsoft.com/office/officeart/2018/2/layout/IconCircleList"/>
    <dgm:cxn modelId="{A806C71A-9E97-5443-BB85-E3E05C4C581F}" type="presParOf" srcId="{5423B2A8-FDE5-455A-8FA8-68640483094A}" destId="{3E2F344E-EF38-4023-AB9A-BD2E46D56DAD}" srcOrd="0" destOrd="0" presId="urn:microsoft.com/office/officeart/2018/2/layout/IconCircleList"/>
    <dgm:cxn modelId="{6C0478AA-CDD9-3D44-B26B-2936D35405FB}" type="presParOf" srcId="{5423B2A8-FDE5-455A-8FA8-68640483094A}" destId="{EF587CC2-4138-4AF2-8CE0-A04DAC9FD080}" srcOrd="1" destOrd="0" presId="urn:microsoft.com/office/officeart/2018/2/layout/IconCircleList"/>
    <dgm:cxn modelId="{E7004781-0190-6841-932F-EDC337EEA7CF}" type="presParOf" srcId="{5423B2A8-FDE5-455A-8FA8-68640483094A}" destId="{83E10847-EEE3-4ABF-84A0-32582A3C0EA0}" srcOrd="2" destOrd="0" presId="urn:microsoft.com/office/officeart/2018/2/layout/IconCircleList"/>
    <dgm:cxn modelId="{75069119-009A-8641-8773-9E412562D323}" type="presParOf" srcId="{5423B2A8-FDE5-455A-8FA8-68640483094A}" destId="{3686A6A4-FAF9-4F75-9D5E-D554A88A0A22}" srcOrd="3" destOrd="0" presId="urn:microsoft.com/office/officeart/2018/2/layout/IconCircleList"/>
    <dgm:cxn modelId="{2EB2DBD4-FD36-EE4F-AE21-385B69A723B6}" type="presParOf" srcId="{E6074492-C5CC-453E-BCCC-6287A9197A19}" destId="{331C306F-F587-4D1D-8483-017D4B6E17C7}" srcOrd="5" destOrd="0" presId="urn:microsoft.com/office/officeart/2018/2/layout/IconCircleList"/>
    <dgm:cxn modelId="{502A32C2-1CEF-0744-8743-D2D6B6B856C3}" type="presParOf" srcId="{E6074492-C5CC-453E-BCCC-6287A9197A19}" destId="{32F84A0A-AF9E-4FE5-9490-E5B5606E37A4}" srcOrd="6" destOrd="0" presId="urn:microsoft.com/office/officeart/2018/2/layout/IconCircleList"/>
    <dgm:cxn modelId="{6B2AC7C7-B997-D74B-8686-0F27D02F565A}" type="presParOf" srcId="{32F84A0A-AF9E-4FE5-9490-E5B5606E37A4}" destId="{01962B51-35D5-4637-B897-9981D377DCE2}" srcOrd="0" destOrd="0" presId="urn:microsoft.com/office/officeart/2018/2/layout/IconCircleList"/>
    <dgm:cxn modelId="{4C1E182E-2CE1-A04B-8D50-6D8B0808811C}" type="presParOf" srcId="{32F84A0A-AF9E-4FE5-9490-E5B5606E37A4}" destId="{56D10416-D3A0-427F-A17A-FD1D3B317DCF}" srcOrd="1" destOrd="0" presId="urn:microsoft.com/office/officeart/2018/2/layout/IconCircleList"/>
    <dgm:cxn modelId="{60EE3908-9EDF-FF41-BA4E-64D316124449}" type="presParOf" srcId="{32F84A0A-AF9E-4FE5-9490-E5B5606E37A4}" destId="{2F7958D2-4A83-4DA6-8B88-5A8E35CAFB2D}" srcOrd="2" destOrd="0" presId="urn:microsoft.com/office/officeart/2018/2/layout/IconCircleList"/>
    <dgm:cxn modelId="{5BDFF60C-ABD0-C940-AFF7-8D12A471DD7C}" type="presParOf" srcId="{32F84A0A-AF9E-4FE5-9490-E5B5606E37A4}" destId="{5FE16995-86F7-4901-BC52-FD6DA30299A8}" srcOrd="3" destOrd="0" presId="urn:microsoft.com/office/officeart/2018/2/layout/IconCircleList"/>
    <dgm:cxn modelId="{322519C7-D893-A54F-BD4D-A9BB1B2C50DB}" type="presParOf" srcId="{E6074492-C5CC-453E-BCCC-6287A9197A19}" destId="{72E2071C-7E73-4668-9CB3-EB9453F60CDE}" srcOrd="7" destOrd="0" presId="urn:microsoft.com/office/officeart/2018/2/layout/IconCircleList"/>
    <dgm:cxn modelId="{5E3E272C-3EE9-D24E-B0B6-BE1F059AD12C}" type="presParOf" srcId="{E6074492-C5CC-453E-BCCC-6287A9197A19}" destId="{F3AF004E-6635-4536-8E7C-B04262AD09EB}" srcOrd="8" destOrd="0" presId="urn:microsoft.com/office/officeart/2018/2/layout/IconCircleList"/>
    <dgm:cxn modelId="{EE94F62B-1860-D746-B73B-0213330E56B0}" type="presParOf" srcId="{F3AF004E-6635-4536-8E7C-B04262AD09EB}" destId="{C9A412B4-A5D2-4C2F-A166-87BEF6986621}" srcOrd="0" destOrd="0" presId="urn:microsoft.com/office/officeart/2018/2/layout/IconCircleList"/>
    <dgm:cxn modelId="{D960DB24-B0E3-1C43-8F98-8B086AD26F09}" type="presParOf" srcId="{F3AF004E-6635-4536-8E7C-B04262AD09EB}" destId="{5660293C-3199-4DE1-84A3-D39B448C1315}" srcOrd="1" destOrd="0" presId="urn:microsoft.com/office/officeart/2018/2/layout/IconCircleList"/>
    <dgm:cxn modelId="{5CACD186-A118-624A-857F-DDC36A80F9B5}" type="presParOf" srcId="{F3AF004E-6635-4536-8E7C-B04262AD09EB}" destId="{85E0289D-201E-4B89-866F-217B597424C3}" srcOrd="2" destOrd="0" presId="urn:microsoft.com/office/officeart/2018/2/layout/IconCircleList"/>
    <dgm:cxn modelId="{95A89253-F0AA-474B-8879-C9C35D8A9B41}" type="presParOf" srcId="{F3AF004E-6635-4536-8E7C-B04262AD09EB}" destId="{7CA0F3F7-8F46-4C4C-9AFE-4FE1D6D7E4A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597D5-165D-4129-83A0-48AED1EB67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EFF28F-EBC9-46C1-8961-40AE0BDF365C}">
      <dgm:prSet/>
      <dgm:spPr/>
      <dgm:t>
        <a:bodyPr/>
        <a:lstStyle/>
        <a:p>
          <a:r>
            <a:rPr lang="en-US"/>
            <a:t>Jeremiah &amp; Ezekiel’s Problem with Persecution</a:t>
          </a:r>
        </a:p>
      </dgm:t>
    </dgm:pt>
    <dgm:pt modelId="{E5E50EEC-9E1E-40B1-9B51-D052E79AC66A}" type="parTrans" cxnId="{4E847349-3791-48FF-9BFB-0C4696C4EC80}">
      <dgm:prSet/>
      <dgm:spPr/>
      <dgm:t>
        <a:bodyPr/>
        <a:lstStyle/>
        <a:p>
          <a:endParaRPr lang="en-US"/>
        </a:p>
      </dgm:t>
    </dgm:pt>
    <dgm:pt modelId="{5DF4E23F-E962-4F28-A816-48AC5C8A2C70}" type="sibTrans" cxnId="{4E847349-3791-48FF-9BFB-0C4696C4EC80}">
      <dgm:prSet/>
      <dgm:spPr/>
      <dgm:t>
        <a:bodyPr/>
        <a:lstStyle/>
        <a:p>
          <a:endParaRPr lang="en-US"/>
        </a:p>
      </dgm:t>
    </dgm:pt>
    <dgm:pt modelId="{7C682A0A-C850-40F9-A550-71E5B37B738E}">
      <dgm:prSet/>
      <dgm:spPr/>
      <dgm:t>
        <a:bodyPr/>
        <a:lstStyle/>
        <a:p>
          <a:r>
            <a:rPr lang="en-US"/>
            <a:t>Abraham’s Family Problems</a:t>
          </a:r>
        </a:p>
      </dgm:t>
    </dgm:pt>
    <dgm:pt modelId="{75625613-72BD-4BEB-BEDC-3E281DCA7113}" type="parTrans" cxnId="{08681F63-DF08-47FC-A505-09FC156EE701}">
      <dgm:prSet/>
      <dgm:spPr/>
      <dgm:t>
        <a:bodyPr/>
        <a:lstStyle/>
        <a:p>
          <a:endParaRPr lang="en-US"/>
        </a:p>
      </dgm:t>
    </dgm:pt>
    <dgm:pt modelId="{AA2F5793-B610-4302-8C4E-B987DC80E91D}" type="sibTrans" cxnId="{08681F63-DF08-47FC-A505-09FC156EE701}">
      <dgm:prSet/>
      <dgm:spPr/>
      <dgm:t>
        <a:bodyPr/>
        <a:lstStyle/>
        <a:p>
          <a:endParaRPr lang="en-US"/>
        </a:p>
      </dgm:t>
    </dgm:pt>
    <dgm:pt modelId="{388F29A9-327B-4547-BD8B-8AA13A9998AC}">
      <dgm:prSet/>
      <dgm:spPr/>
      <dgm:t>
        <a:bodyPr/>
        <a:lstStyle/>
        <a:p>
          <a:r>
            <a:rPr lang="en-US"/>
            <a:t>Moses and Overprotectiveness</a:t>
          </a:r>
        </a:p>
      </dgm:t>
    </dgm:pt>
    <dgm:pt modelId="{56D7FFA3-E1DE-4735-AD45-A8D1DA2F6258}" type="parTrans" cxnId="{05EE903B-5F47-4B49-96EB-36D44617BE5F}">
      <dgm:prSet/>
      <dgm:spPr/>
      <dgm:t>
        <a:bodyPr/>
        <a:lstStyle/>
        <a:p>
          <a:endParaRPr lang="en-US"/>
        </a:p>
      </dgm:t>
    </dgm:pt>
    <dgm:pt modelId="{FB19B922-0A4D-43BF-AC0A-67CBC60D0535}" type="sibTrans" cxnId="{05EE903B-5F47-4B49-96EB-36D44617BE5F}">
      <dgm:prSet/>
      <dgm:spPr/>
      <dgm:t>
        <a:bodyPr/>
        <a:lstStyle/>
        <a:p>
          <a:endParaRPr lang="en-US"/>
        </a:p>
      </dgm:t>
    </dgm:pt>
    <dgm:pt modelId="{AD10BE62-A598-4D7B-93C9-020A67829A3E}">
      <dgm:prSet/>
      <dgm:spPr/>
      <dgm:t>
        <a:bodyPr/>
        <a:lstStyle/>
        <a:p>
          <a:r>
            <a:rPr lang="en-US"/>
            <a:t>Jonah’s Pride &amp; Judgement Pitfall</a:t>
          </a:r>
        </a:p>
      </dgm:t>
    </dgm:pt>
    <dgm:pt modelId="{D0BD7E4E-00FC-491F-B567-6376089937A2}" type="parTrans" cxnId="{39708922-9329-42C5-8D0B-4BBD303B295F}">
      <dgm:prSet/>
      <dgm:spPr/>
      <dgm:t>
        <a:bodyPr/>
        <a:lstStyle/>
        <a:p>
          <a:endParaRPr lang="en-US"/>
        </a:p>
      </dgm:t>
    </dgm:pt>
    <dgm:pt modelId="{346A305C-817B-4638-B531-6443F5AA678E}" type="sibTrans" cxnId="{39708922-9329-42C5-8D0B-4BBD303B295F}">
      <dgm:prSet/>
      <dgm:spPr/>
      <dgm:t>
        <a:bodyPr/>
        <a:lstStyle/>
        <a:p>
          <a:endParaRPr lang="en-US"/>
        </a:p>
      </dgm:t>
    </dgm:pt>
    <dgm:pt modelId="{9A2CB809-EB60-4233-BCC5-17C8298E65FA}" type="pres">
      <dgm:prSet presAssocID="{FD4597D5-165D-4129-83A0-48AED1EB67F5}" presName="root" presStyleCnt="0">
        <dgm:presLayoutVars>
          <dgm:dir/>
          <dgm:resizeHandles val="exact"/>
        </dgm:presLayoutVars>
      </dgm:prSet>
      <dgm:spPr/>
    </dgm:pt>
    <dgm:pt modelId="{1B6835BE-343E-48C1-9035-5BB3374CE1EE}" type="pres">
      <dgm:prSet presAssocID="{C7EFF28F-EBC9-46C1-8961-40AE0BDF365C}" presName="compNode" presStyleCnt="0"/>
      <dgm:spPr/>
    </dgm:pt>
    <dgm:pt modelId="{7F2283D2-8564-4C59-8E37-00CB22F913B0}" type="pres">
      <dgm:prSet presAssocID="{C7EFF28F-EBC9-46C1-8961-40AE0BDF365C}" presName="bgRect" presStyleLbl="bgShp" presStyleIdx="0" presStyleCnt="4"/>
      <dgm:spPr/>
    </dgm:pt>
    <dgm:pt modelId="{15A4483F-AEDD-4502-BA8D-39E44C75739B}" type="pres">
      <dgm:prSet presAssocID="{C7EFF28F-EBC9-46C1-8961-40AE0BDF36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8CB8EE5-D38F-4D8B-9FD1-3BB9A65B4D8F}" type="pres">
      <dgm:prSet presAssocID="{C7EFF28F-EBC9-46C1-8961-40AE0BDF365C}" presName="spaceRect" presStyleCnt="0"/>
      <dgm:spPr/>
    </dgm:pt>
    <dgm:pt modelId="{61585205-A101-4AB5-92C3-D371DDC4EBD7}" type="pres">
      <dgm:prSet presAssocID="{C7EFF28F-EBC9-46C1-8961-40AE0BDF365C}" presName="parTx" presStyleLbl="revTx" presStyleIdx="0" presStyleCnt="4">
        <dgm:presLayoutVars>
          <dgm:chMax val="0"/>
          <dgm:chPref val="0"/>
        </dgm:presLayoutVars>
      </dgm:prSet>
      <dgm:spPr/>
    </dgm:pt>
    <dgm:pt modelId="{10FAA769-1146-4AC4-85EB-D3962813B63E}" type="pres">
      <dgm:prSet presAssocID="{5DF4E23F-E962-4F28-A816-48AC5C8A2C70}" presName="sibTrans" presStyleCnt="0"/>
      <dgm:spPr/>
    </dgm:pt>
    <dgm:pt modelId="{B40D0441-8B3F-4AF7-9F6E-A8C06B6F6EC5}" type="pres">
      <dgm:prSet presAssocID="{7C682A0A-C850-40F9-A550-71E5B37B738E}" presName="compNode" presStyleCnt="0"/>
      <dgm:spPr/>
    </dgm:pt>
    <dgm:pt modelId="{9086FC0C-9B2C-4B42-9428-6856D83059BA}" type="pres">
      <dgm:prSet presAssocID="{7C682A0A-C850-40F9-A550-71E5B37B738E}" presName="bgRect" presStyleLbl="bgShp" presStyleIdx="1" presStyleCnt="4"/>
      <dgm:spPr/>
    </dgm:pt>
    <dgm:pt modelId="{45D21BE8-D1EA-4C8A-ADE8-592BD0CAC8DF}" type="pres">
      <dgm:prSet presAssocID="{7C682A0A-C850-40F9-A550-71E5B37B73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F7269DA-F9CD-4FF9-A0EA-C1F437A93A8F}" type="pres">
      <dgm:prSet presAssocID="{7C682A0A-C850-40F9-A550-71E5B37B738E}" presName="spaceRect" presStyleCnt="0"/>
      <dgm:spPr/>
    </dgm:pt>
    <dgm:pt modelId="{3D016AAC-EBEF-4482-9F3C-F1B7B7EC5CE5}" type="pres">
      <dgm:prSet presAssocID="{7C682A0A-C850-40F9-A550-71E5B37B738E}" presName="parTx" presStyleLbl="revTx" presStyleIdx="1" presStyleCnt="4">
        <dgm:presLayoutVars>
          <dgm:chMax val="0"/>
          <dgm:chPref val="0"/>
        </dgm:presLayoutVars>
      </dgm:prSet>
      <dgm:spPr/>
    </dgm:pt>
    <dgm:pt modelId="{B9FCE534-3D99-406B-AE6D-50B93B492A45}" type="pres">
      <dgm:prSet presAssocID="{AA2F5793-B610-4302-8C4E-B987DC80E91D}" presName="sibTrans" presStyleCnt="0"/>
      <dgm:spPr/>
    </dgm:pt>
    <dgm:pt modelId="{318A61DF-E5C9-4D65-8AAF-B6C5EDCBFD22}" type="pres">
      <dgm:prSet presAssocID="{388F29A9-327B-4547-BD8B-8AA13A9998AC}" presName="compNode" presStyleCnt="0"/>
      <dgm:spPr/>
    </dgm:pt>
    <dgm:pt modelId="{76CC2F6B-4EDE-4C3A-BA85-F30882119F46}" type="pres">
      <dgm:prSet presAssocID="{388F29A9-327B-4547-BD8B-8AA13A9998AC}" presName="bgRect" presStyleLbl="bgShp" presStyleIdx="2" presStyleCnt="4"/>
      <dgm:spPr/>
    </dgm:pt>
    <dgm:pt modelId="{CEAAF028-51B5-46D5-81F4-0C8B835AA37E}" type="pres">
      <dgm:prSet presAssocID="{388F29A9-327B-4547-BD8B-8AA13A9998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38263144-AFB2-4C73-9E41-4B42E8567AB9}" type="pres">
      <dgm:prSet presAssocID="{388F29A9-327B-4547-BD8B-8AA13A9998AC}" presName="spaceRect" presStyleCnt="0"/>
      <dgm:spPr/>
    </dgm:pt>
    <dgm:pt modelId="{CD4E6AA1-5A2A-4806-8903-44B6415EF495}" type="pres">
      <dgm:prSet presAssocID="{388F29A9-327B-4547-BD8B-8AA13A9998AC}" presName="parTx" presStyleLbl="revTx" presStyleIdx="2" presStyleCnt="4">
        <dgm:presLayoutVars>
          <dgm:chMax val="0"/>
          <dgm:chPref val="0"/>
        </dgm:presLayoutVars>
      </dgm:prSet>
      <dgm:spPr/>
    </dgm:pt>
    <dgm:pt modelId="{2F2E855E-B176-474C-B785-53E56A286AB4}" type="pres">
      <dgm:prSet presAssocID="{FB19B922-0A4D-43BF-AC0A-67CBC60D0535}" presName="sibTrans" presStyleCnt="0"/>
      <dgm:spPr/>
    </dgm:pt>
    <dgm:pt modelId="{7213F668-75C5-4419-A271-C501E9848610}" type="pres">
      <dgm:prSet presAssocID="{AD10BE62-A598-4D7B-93C9-020A67829A3E}" presName="compNode" presStyleCnt="0"/>
      <dgm:spPr/>
    </dgm:pt>
    <dgm:pt modelId="{E53E9363-0370-4EBF-97C6-EA975FE94B64}" type="pres">
      <dgm:prSet presAssocID="{AD10BE62-A598-4D7B-93C9-020A67829A3E}" presName="bgRect" presStyleLbl="bgShp" presStyleIdx="3" presStyleCnt="4"/>
      <dgm:spPr/>
    </dgm:pt>
    <dgm:pt modelId="{C517308C-4BA2-4A9D-A188-76240055CCB3}" type="pres">
      <dgm:prSet presAssocID="{AD10BE62-A598-4D7B-93C9-020A67829A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428086D8-E2A7-43D2-BCE8-465B5F1E1619}" type="pres">
      <dgm:prSet presAssocID="{AD10BE62-A598-4D7B-93C9-020A67829A3E}" presName="spaceRect" presStyleCnt="0"/>
      <dgm:spPr/>
    </dgm:pt>
    <dgm:pt modelId="{45026E81-D83E-4173-9BF5-A47E82BCB936}" type="pres">
      <dgm:prSet presAssocID="{AD10BE62-A598-4D7B-93C9-020A67829A3E}" presName="parTx" presStyleLbl="revTx" presStyleIdx="3" presStyleCnt="4">
        <dgm:presLayoutVars>
          <dgm:chMax val="0"/>
          <dgm:chPref val="0"/>
        </dgm:presLayoutVars>
      </dgm:prSet>
      <dgm:spPr/>
    </dgm:pt>
  </dgm:ptLst>
  <dgm:cxnLst>
    <dgm:cxn modelId="{39708922-9329-42C5-8D0B-4BBD303B295F}" srcId="{FD4597D5-165D-4129-83A0-48AED1EB67F5}" destId="{AD10BE62-A598-4D7B-93C9-020A67829A3E}" srcOrd="3" destOrd="0" parTransId="{D0BD7E4E-00FC-491F-B567-6376089937A2}" sibTransId="{346A305C-817B-4638-B531-6443F5AA678E}"/>
    <dgm:cxn modelId="{69DC332D-62DE-42F3-966B-CCBFCFE66E87}" type="presOf" srcId="{7C682A0A-C850-40F9-A550-71E5B37B738E}" destId="{3D016AAC-EBEF-4482-9F3C-F1B7B7EC5CE5}" srcOrd="0" destOrd="0" presId="urn:microsoft.com/office/officeart/2018/2/layout/IconVerticalSolidList"/>
    <dgm:cxn modelId="{D3F3EB32-1AEC-4D6D-919C-CC26F94CB4D5}" type="presOf" srcId="{FD4597D5-165D-4129-83A0-48AED1EB67F5}" destId="{9A2CB809-EB60-4233-BCC5-17C8298E65FA}" srcOrd="0" destOrd="0" presId="urn:microsoft.com/office/officeart/2018/2/layout/IconVerticalSolidList"/>
    <dgm:cxn modelId="{05EE903B-5F47-4B49-96EB-36D44617BE5F}" srcId="{FD4597D5-165D-4129-83A0-48AED1EB67F5}" destId="{388F29A9-327B-4547-BD8B-8AA13A9998AC}" srcOrd="2" destOrd="0" parTransId="{56D7FFA3-E1DE-4735-AD45-A8D1DA2F6258}" sibTransId="{FB19B922-0A4D-43BF-AC0A-67CBC60D0535}"/>
    <dgm:cxn modelId="{34593D3D-6E79-4F15-955F-1A2A6A3781BA}" type="presOf" srcId="{388F29A9-327B-4547-BD8B-8AA13A9998AC}" destId="{CD4E6AA1-5A2A-4806-8903-44B6415EF495}" srcOrd="0" destOrd="0" presId="urn:microsoft.com/office/officeart/2018/2/layout/IconVerticalSolidList"/>
    <dgm:cxn modelId="{4E847349-3791-48FF-9BFB-0C4696C4EC80}" srcId="{FD4597D5-165D-4129-83A0-48AED1EB67F5}" destId="{C7EFF28F-EBC9-46C1-8961-40AE0BDF365C}" srcOrd="0" destOrd="0" parTransId="{E5E50EEC-9E1E-40B1-9B51-D052E79AC66A}" sibTransId="{5DF4E23F-E962-4F28-A816-48AC5C8A2C70}"/>
    <dgm:cxn modelId="{E515A24B-89DC-4B53-B5E8-8EF8078EB2A3}" type="presOf" srcId="{C7EFF28F-EBC9-46C1-8961-40AE0BDF365C}" destId="{61585205-A101-4AB5-92C3-D371DDC4EBD7}" srcOrd="0" destOrd="0" presId="urn:microsoft.com/office/officeart/2018/2/layout/IconVerticalSolidList"/>
    <dgm:cxn modelId="{08681F63-DF08-47FC-A505-09FC156EE701}" srcId="{FD4597D5-165D-4129-83A0-48AED1EB67F5}" destId="{7C682A0A-C850-40F9-A550-71E5B37B738E}" srcOrd="1" destOrd="0" parTransId="{75625613-72BD-4BEB-BEDC-3E281DCA7113}" sibTransId="{AA2F5793-B610-4302-8C4E-B987DC80E91D}"/>
    <dgm:cxn modelId="{1B7D8BDB-3E38-40C4-9286-96FCA9936A38}" type="presOf" srcId="{AD10BE62-A598-4D7B-93C9-020A67829A3E}" destId="{45026E81-D83E-4173-9BF5-A47E82BCB936}" srcOrd="0" destOrd="0" presId="urn:microsoft.com/office/officeart/2018/2/layout/IconVerticalSolidList"/>
    <dgm:cxn modelId="{BBCBDBFF-43A6-4793-A631-A047537171FB}" type="presParOf" srcId="{9A2CB809-EB60-4233-BCC5-17C8298E65FA}" destId="{1B6835BE-343E-48C1-9035-5BB3374CE1EE}" srcOrd="0" destOrd="0" presId="urn:microsoft.com/office/officeart/2018/2/layout/IconVerticalSolidList"/>
    <dgm:cxn modelId="{EE49B536-F6D5-4A46-BC54-F43C2F8045DC}" type="presParOf" srcId="{1B6835BE-343E-48C1-9035-5BB3374CE1EE}" destId="{7F2283D2-8564-4C59-8E37-00CB22F913B0}" srcOrd="0" destOrd="0" presId="urn:microsoft.com/office/officeart/2018/2/layout/IconVerticalSolidList"/>
    <dgm:cxn modelId="{5CACB60E-05DD-434F-B22F-783F934B0AD8}" type="presParOf" srcId="{1B6835BE-343E-48C1-9035-5BB3374CE1EE}" destId="{15A4483F-AEDD-4502-BA8D-39E44C75739B}" srcOrd="1" destOrd="0" presId="urn:microsoft.com/office/officeart/2018/2/layout/IconVerticalSolidList"/>
    <dgm:cxn modelId="{284D96B8-3A05-4A79-8053-55C7769A5E02}" type="presParOf" srcId="{1B6835BE-343E-48C1-9035-5BB3374CE1EE}" destId="{28CB8EE5-D38F-4D8B-9FD1-3BB9A65B4D8F}" srcOrd="2" destOrd="0" presId="urn:microsoft.com/office/officeart/2018/2/layout/IconVerticalSolidList"/>
    <dgm:cxn modelId="{4914DFC1-2B0F-4114-8AC2-AC51F9690178}" type="presParOf" srcId="{1B6835BE-343E-48C1-9035-5BB3374CE1EE}" destId="{61585205-A101-4AB5-92C3-D371DDC4EBD7}" srcOrd="3" destOrd="0" presId="urn:microsoft.com/office/officeart/2018/2/layout/IconVerticalSolidList"/>
    <dgm:cxn modelId="{62918A4D-7834-489F-8611-BAE81CD12E63}" type="presParOf" srcId="{9A2CB809-EB60-4233-BCC5-17C8298E65FA}" destId="{10FAA769-1146-4AC4-85EB-D3962813B63E}" srcOrd="1" destOrd="0" presId="urn:microsoft.com/office/officeart/2018/2/layout/IconVerticalSolidList"/>
    <dgm:cxn modelId="{7E2F95FB-D0D8-434B-BAC2-0AE777232506}" type="presParOf" srcId="{9A2CB809-EB60-4233-BCC5-17C8298E65FA}" destId="{B40D0441-8B3F-4AF7-9F6E-A8C06B6F6EC5}" srcOrd="2" destOrd="0" presId="urn:microsoft.com/office/officeart/2018/2/layout/IconVerticalSolidList"/>
    <dgm:cxn modelId="{C57E7C71-2790-497C-A62F-7F4AFF885BB1}" type="presParOf" srcId="{B40D0441-8B3F-4AF7-9F6E-A8C06B6F6EC5}" destId="{9086FC0C-9B2C-4B42-9428-6856D83059BA}" srcOrd="0" destOrd="0" presId="urn:microsoft.com/office/officeart/2018/2/layout/IconVerticalSolidList"/>
    <dgm:cxn modelId="{65FA8FE2-0787-4C87-BE98-2FC88D47BFF1}" type="presParOf" srcId="{B40D0441-8B3F-4AF7-9F6E-A8C06B6F6EC5}" destId="{45D21BE8-D1EA-4C8A-ADE8-592BD0CAC8DF}" srcOrd="1" destOrd="0" presId="urn:microsoft.com/office/officeart/2018/2/layout/IconVerticalSolidList"/>
    <dgm:cxn modelId="{7F41ECB8-2D65-4367-9383-52DAB9D32ABE}" type="presParOf" srcId="{B40D0441-8B3F-4AF7-9F6E-A8C06B6F6EC5}" destId="{EF7269DA-F9CD-4FF9-A0EA-C1F437A93A8F}" srcOrd="2" destOrd="0" presId="urn:microsoft.com/office/officeart/2018/2/layout/IconVerticalSolidList"/>
    <dgm:cxn modelId="{3E319371-2C62-41A1-B20D-6FCA597C7089}" type="presParOf" srcId="{B40D0441-8B3F-4AF7-9F6E-A8C06B6F6EC5}" destId="{3D016AAC-EBEF-4482-9F3C-F1B7B7EC5CE5}" srcOrd="3" destOrd="0" presId="urn:microsoft.com/office/officeart/2018/2/layout/IconVerticalSolidList"/>
    <dgm:cxn modelId="{DEDD477D-F883-4617-9941-22FE96F2CB62}" type="presParOf" srcId="{9A2CB809-EB60-4233-BCC5-17C8298E65FA}" destId="{B9FCE534-3D99-406B-AE6D-50B93B492A45}" srcOrd="3" destOrd="0" presId="urn:microsoft.com/office/officeart/2018/2/layout/IconVerticalSolidList"/>
    <dgm:cxn modelId="{38E76B89-96BC-4670-95E8-A4DF2761CA75}" type="presParOf" srcId="{9A2CB809-EB60-4233-BCC5-17C8298E65FA}" destId="{318A61DF-E5C9-4D65-8AAF-B6C5EDCBFD22}" srcOrd="4" destOrd="0" presId="urn:microsoft.com/office/officeart/2018/2/layout/IconVerticalSolidList"/>
    <dgm:cxn modelId="{E3B559EE-4DD0-46B9-8FCD-09A98211927F}" type="presParOf" srcId="{318A61DF-E5C9-4D65-8AAF-B6C5EDCBFD22}" destId="{76CC2F6B-4EDE-4C3A-BA85-F30882119F46}" srcOrd="0" destOrd="0" presId="urn:microsoft.com/office/officeart/2018/2/layout/IconVerticalSolidList"/>
    <dgm:cxn modelId="{C2F964CE-4C17-4EB8-B6C7-2D4FE7B69433}" type="presParOf" srcId="{318A61DF-E5C9-4D65-8AAF-B6C5EDCBFD22}" destId="{CEAAF028-51B5-46D5-81F4-0C8B835AA37E}" srcOrd="1" destOrd="0" presId="urn:microsoft.com/office/officeart/2018/2/layout/IconVerticalSolidList"/>
    <dgm:cxn modelId="{DADBFF52-3C29-435C-9EB9-AFE8389BE930}" type="presParOf" srcId="{318A61DF-E5C9-4D65-8AAF-B6C5EDCBFD22}" destId="{38263144-AFB2-4C73-9E41-4B42E8567AB9}" srcOrd="2" destOrd="0" presId="urn:microsoft.com/office/officeart/2018/2/layout/IconVerticalSolidList"/>
    <dgm:cxn modelId="{0CD6C90B-1FBB-4A26-8411-F1887C89D8DE}" type="presParOf" srcId="{318A61DF-E5C9-4D65-8AAF-B6C5EDCBFD22}" destId="{CD4E6AA1-5A2A-4806-8903-44B6415EF495}" srcOrd="3" destOrd="0" presId="urn:microsoft.com/office/officeart/2018/2/layout/IconVerticalSolidList"/>
    <dgm:cxn modelId="{514B2A95-B6C6-4C34-858D-4A02D79BCBF5}" type="presParOf" srcId="{9A2CB809-EB60-4233-BCC5-17C8298E65FA}" destId="{2F2E855E-B176-474C-B785-53E56A286AB4}" srcOrd="5" destOrd="0" presId="urn:microsoft.com/office/officeart/2018/2/layout/IconVerticalSolidList"/>
    <dgm:cxn modelId="{C5761BED-9AF5-47B8-A07A-323F2B42F54E}" type="presParOf" srcId="{9A2CB809-EB60-4233-BCC5-17C8298E65FA}" destId="{7213F668-75C5-4419-A271-C501E9848610}" srcOrd="6" destOrd="0" presId="urn:microsoft.com/office/officeart/2018/2/layout/IconVerticalSolidList"/>
    <dgm:cxn modelId="{D0FFDFE5-8F45-4D2E-8702-DC142142051A}" type="presParOf" srcId="{7213F668-75C5-4419-A271-C501E9848610}" destId="{E53E9363-0370-4EBF-97C6-EA975FE94B64}" srcOrd="0" destOrd="0" presId="urn:microsoft.com/office/officeart/2018/2/layout/IconVerticalSolidList"/>
    <dgm:cxn modelId="{EB36E816-F773-444D-9CCE-C6FF5AC12E5C}" type="presParOf" srcId="{7213F668-75C5-4419-A271-C501E9848610}" destId="{C517308C-4BA2-4A9D-A188-76240055CCB3}" srcOrd="1" destOrd="0" presId="urn:microsoft.com/office/officeart/2018/2/layout/IconVerticalSolidList"/>
    <dgm:cxn modelId="{F4A73312-770A-421A-9F5F-6C19F2E0E737}" type="presParOf" srcId="{7213F668-75C5-4419-A271-C501E9848610}" destId="{428086D8-E2A7-43D2-BCE8-465B5F1E1619}" srcOrd="2" destOrd="0" presId="urn:microsoft.com/office/officeart/2018/2/layout/IconVerticalSolidList"/>
    <dgm:cxn modelId="{C3435915-2FCC-4975-AC46-D92CCF1807FA}" type="presParOf" srcId="{7213F668-75C5-4419-A271-C501E9848610}" destId="{45026E81-D83E-4173-9BF5-A47E82BCB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7D1EE-6EFE-46C7-B4A2-F018E89F460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C99D46-AAA4-47DC-8C2A-D372C129224E}">
      <dgm:prSet/>
      <dgm:spPr/>
      <dgm:t>
        <a:bodyPr/>
        <a:lstStyle/>
        <a:p>
          <a:r>
            <a:rPr lang="en-US"/>
            <a:t>Jonah had the weed seed attitude of pride and a root problem of being too judgmental (Jonah 1-4). While Moses was too motivated by mercy, Jonah was motivated too much by judgment. He was more interested in seeing God destroy the wicked than in seeing God have mercy on them. </a:t>
          </a:r>
        </a:p>
      </dgm:t>
    </dgm:pt>
    <dgm:pt modelId="{D15C734A-01AC-4A6F-8A90-F07668DD9D79}" type="parTrans" cxnId="{1EABB2F8-D4D0-49AA-94CB-0B76C287F95E}">
      <dgm:prSet/>
      <dgm:spPr/>
      <dgm:t>
        <a:bodyPr/>
        <a:lstStyle/>
        <a:p>
          <a:endParaRPr lang="en-US"/>
        </a:p>
      </dgm:t>
    </dgm:pt>
    <dgm:pt modelId="{9FC265F6-5F2E-4B87-86A7-73CEEABEDF29}" type="sibTrans" cxnId="{1EABB2F8-D4D0-49AA-94CB-0B76C287F95E}">
      <dgm:prSet/>
      <dgm:spPr/>
      <dgm:t>
        <a:bodyPr/>
        <a:lstStyle/>
        <a:p>
          <a:endParaRPr lang="en-US"/>
        </a:p>
      </dgm:t>
    </dgm:pt>
    <dgm:pt modelId="{964B1BE5-6DDB-491A-A2F2-4F3617F67801}">
      <dgm:prSet/>
      <dgm:spPr/>
      <dgm:t>
        <a:bodyPr/>
        <a:lstStyle/>
        <a:p>
          <a:r>
            <a:rPr lang="en-US" dirty="0"/>
            <a:t>Jonah had the character flaw of being more concerned with his reputation than with the people he ministered to.</a:t>
          </a:r>
        </a:p>
      </dgm:t>
    </dgm:pt>
    <dgm:pt modelId="{366C99D6-58F4-408A-A3C1-8CD1E4CA00EB}" type="parTrans" cxnId="{3817FC2B-189D-45F9-8232-A4AF1CA427FD}">
      <dgm:prSet/>
      <dgm:spPr/>
      <dgm:t>
        <a:bodyPr/>
        <a:lstStyle/>
        <a:p>
          <a:endParaRPr lang="en-US"/>
        </a:p>
      </dgm:t>
    </dgm:pt>
    <dgm:pt modelId="{0F3ACA45-2D5C-48A1-8378-B1D62708CA83}" type="sibTrans" cxnId="{3817FC2B-189D-45F9-8232-A4AF1CA427FD}">
      <dgm:prSet/>
      <dgm:spPr/>
      <dgm:t>
        <a:bodyPr/>
        <a:lstStyle/>
        <a:p>
          <a:endParaRPr lang="en-US"/>
        </a:p>
      </dgm:t>
    </dgm:pt>
    <dgm:pt modelId="{4887B704-7777-4722-B85F-7994782B0CE7}" type="pres">
      <dgm:prSet presAssocID="{9417D1EE-6EFE-46C7-B4A2-F018E89F4609}" presName="root" presStyleCnt="0">
        <dgm:presLayoutVars>
          <dgm:dir/>
          <dgm:resizeHandles val="exact"/>
        </dgm:presLayoutVars>
      </dgm:prSet>
      <dgm:spPr/>
    </dgm:pt>
    <dgm:pt modelId="{5970447F-914F-45E6-B9BA-D9A02D5072FC}" type="pres">
      <dgm:prSet presAssocID="{1FC99D46-AAA4-47DC-8C2A-D372C129224E}" presName="compNode" presStyleCnt="0"/>
      <dgm:spPr/>
    </dgm:pt>
    <dgm:pt modelId="{1E0D0AED-F342-43E0-8E24-3C4C712E4DF5}" type="pres">
      <dgm:prSet presAssocID="{1FC99D46-AAA4-47DC-8C2A-D372C12922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Face with Solid Fill"/>
        </a:ext>
      </dgm:extLst>
    </dgm:pt>
    <dgm:pt modelId="{43001D81-C031-4800-9E6E-4D5F69430860}" type="pres">
      <dgm:prSet presAssocID="{1FC99D46-AAA4-47DC-8C2A-D372C129224E}" presName="spaceRect" presStyleCnt="0"/>
      <dgm:spPr/>
    </dgm:pt>
    <dgm:pt modelId="{50BFF51B-CD1D-42FB-9822-A93ED726D34D}" type="pres">
      <dgm:prSet presAssocID="{1FC99D46-AAA4-47DC-8C2A-D372C129224E}" presName="textRect" presStyleLbl="revTx" presStyleIdx="0" presStyleCnt="2">
        <dgm:presLayoutVars>
          <dgm:chMax val="1"/>
          <dgm:chPref val="1"/>
        </dgm:presLayoutVars>
      </dgm:prSet>
      <dgm:spPr/>
    </dgm:pt>
    <dgm:pt modelId="{1FC2E7C4-083E-4542-8879-672FE08B22F8}" type="pres">
      <dgm:prSet presAssocID="{9FC265F6-5F2E-4B87-86A7-73CEEABEDF29}" presName="sibTrans" presStyleCnt="0"/>
      <dgm:spPr/>
    </dgm:pt>
    <dgm:pt modelId="{78ED0CFC-F62C-4820-8201-33F9B635AF5E}" type="pres">
      <dgm:prSet presAssocID="{964B1BE5-6DDB-491A-A2F2-4F3617F67801}" presName="compNode" presStyleCnt="0"/>
      <dgm:spPr/>
    </dgm:pt>
    <dgm:pt modelId="{05617765-D8FD-4F11-95F5-9BE34ADAF083}" type="pres">
      <dgm:prSet presAssocID="{964B1BE5-6DDB-491A-A2F2-4F3617F678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FC8662D5-9CD6-4F81-B4C2-00FEDE7BDD9A}" type="pres">
      <dgm:prSet presAssocID="{964B1BE5-6DDB-491A-A2F2-4F3617F67801}" presName="spaceRect" presStyleCnt="0"/>
      <dgm:spPr/>
    </dgm:pt>
    <dgm:pt modelId="{48473B2E-DAA4-4CAC-8DD6-2FA5DF48B931}" type="pres">
      <dgm:prSet presAssocID="{964B1BE5-6DDB-491A-A2F2-4F3617F67801}" presName="textRect" presStyleLbl="revTx" presStyleIdx="1" presStyleCnt="2">
        <dgm:presLayoutVars>
          <dgm:chMax val="1"/>
          <dgm:chPref val="1"/>
        </dgm:presLayoutVars>
      </dgm:prSet>
      <dgm:spPr/>
    </dgm:pt>
  </dgm:ptLst>
  <dgm:cxnLst>
    <dgm:cxn modelId="{3817FC2B-189D-45F9-8232-A4AF1CA427FD}" srcId="{9417D1EE-6EFE-46C7-B4A2-F018E89F4609}" destId="{964B1BE5-6DDB-491A-A2F2-4F3617F67801}" srcOrd="1" destOrd="0" parTransId="{366C99D6-58F4-408A-A3C1-8CD1E4CA00EB}" sibTransId="{0F3ACA45-2D5C-48A1-8378-B1D62708CA83}"/>
    <dgm:cxn modelId="{47A5CF3C-D1BA-4D71-A2B1-67A473B4C4BB}" type="presOf" srcId="{9417D1EE-6EFE-46C7-B4A2-F018E89F4609}" destId="{4887B704-7777-4722-B85F-7994782B0CE7}" srcOrd="0" destOrd="0" presId="urn:microsoft.com/office/officeart/2018/2/layout/IconLabelList"/>
    <dgm:cxn modelId="{B88A3592-75B7-45C2-9EB7-ED910F2B31D7}" type="presOf" srcId="{964B1BE5-6DDB-491A-A2F2-4F3617F67801}" destId="{48473B2E-DAA4-4CAC-8DD6-2FA5DF48B931}" srcOrd="0" destOrd="0" presId="urn:microsoft.com/office/officeart/2018/2/layout/IconLabelList"/>
    <dgm:cxn modelId="{751BE2A9-2A63-4F24-94FB-4A638370FD4B}" type="presOf" srcId="{1FC99D46-AAA4-47DC-8C2A-D372C129224E}" destId="{50BFF51B-CD1D-42FB-9822-A93ED726D34D}" srcOrd="0" destOrd="0" presId="urn:microsoft.com/office/officeart/2018/2/layout/IconLabelList"/>
    <dgm:cxn modelId="{1EABB2F8-D4D0-49AA-94CB-0B76C287F95E}" srcId="{9417D1EE-6EFE-46C7-B4A2-F018E89F4609}" destId="{1FC99D46-AAA4-47DC-8C2A-D372C129224E}" srcOrd="0" destOrd="0" parTransId="{D15C734A-01AC-4A6F-8A90-F07668DD9D79}" sibTransId="{9FC265F6-5F2E-4B87-86A7-73CEEABEDF29}"/>
    <dgm:cxn modelId="{95747F76-EF52-4F4A-AA01-17BC6CC4A744}" type="presParOf" srcId="{4887B704-7777-4722-B85F-7994782B0CE7}" destId="{5970447F-914F-45E6-B9BA-D9A02D5072FC}" srcOrd="0" destOrd="0" presId="urn:microsoft.com/office/officeart/2018/2/layout/IconLabelList"/>
    <dgm:cxn modelId="{E59A2D49-8A0A-4ABC-8FF8-9CCED16CB8EE}" type="presParOf" srcId="{5970447F-914F-45E6-B9BA-D9A02D5072FC}" destId="{1E0D0AED-F342-43E0-8E24-3C4C712E4DF5}" srcOrd="0" destOrd="0" presId="urn:microsoft.com/office/officeart/2018/2/layout/IconLabelList"/>
    <dgm:cxn modelId="{CF99DDDE-AE62-44A6-8963-F3F994424248}" type="presParOf" srcId="{5970447F-914F-45E6-B9BA-D9A02D5072FC}" destId="{43001D81-C031-4800-9E6E-4D5F69430860}" srcOrd="1" destOrd="0" presId="urn:microsoft.com/office/officeart/2018/2/layout/IconLabelList"/>
    <dgm:cxn modelId="{409200E8-723C-4020-8244-278AC7A74D30}" type="presParOf" srcId="{5970447F-914F-45E6-B9BA-D9A02D5072FC}" destId="{50BFF51B-CD1D-42FB-9822-A93ED726D34D}" srcOrd="2" destOrd="0" presId="urn:microsoft.com/office/officeart/2018/2/layout/IconLabelList"/>
    <dgm:cxn modelId="{0D23800A-D10B-46EC-B277-9A04A44D9733}" type="presParOf" srcId="{4887B704-7777-4722-B85F-7994782B0CE7}" destId="{1FC2E7C4-083E-4542-8879-672FE08B22F8}" srcOrd="1" destOrd="0" presId="urn:microsoft.com/office/officeart/2018/2/layout/IconLabelList"/>
    <dgm:cxn modelId="{EDE69BFD-BE70-4369-B23F-4C11DD38CB6A}" type="presParOf" srcId="{4887B704-7777-4722-B85F-7994782B0CE7}" destId="{78ED0CFC-F62C-4820-8201-33F9B635AF5E}" srcOrd="2" destOrd="0" presId="urn:microsoft.com/office/officeart/2018/2/layout/IconLabelList"/>
    <dgm:cxn modelId="{3C4F99F6-EF5A-400A-BFB1-24D94EE14FDA}" type="presParOf" srcId="{78ED0CFC-F62C-4820-8201-33F9B635AF5E}" destId="{05617765-D8FD-4F11-95F5-9BE34ADAF083}" srcOrd="0" destOrd="0" presId="urn:microsoft.com/office/officeart/2018/2/layout/IconLabelList"/>
    <dgm:cxn modelId="{5AFA3A8E-B069-4716-9D3C-6978C674D84E}" type="presParOf" srcId="{78ED0CFC-F62C-4820-8201-33F9B635AF5E}" destId="{FC8662D5-9CD6-4F81-B4C2-00FEDE7BDD9A}" srcOrd="1" destOrd="0" presId="urn:microsoft.com/office/officeart/2018/2/layout/IconLabelList"/>
    <dgm:cxn modelId="{64DE7C80-55AB-407A-AED1-329C941CD410}" type="presParOf" srcId="{78ED0CFC-F62C-4820-8201-33F9B635AF5E}" destId="{48473B2E-DAA4-4CAC-8DD6-2FA5DF48B9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BB2630-2120-419E-809E-6E0713AD58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3D737E-9687-483E-AA28-89F5D58D8C45}">
      <dgm:prSet/>
      <dgm:spPr/>
      <dgm:t>
        <a:bodyPr/>
        <a:lstStyle/>
        <a:p>
          <a:r>
            <a:rPr lang="en-US"/>
            <a:t>Like Jonah, some modern-day prophets grieve more for the loss of their personal comfort than they do over the death of thousands of people.</a:t>
          </a:r>
        </a:p>
      </dgm:t>
    </dgm:pt>
    <dgm:pt modelId="{4C685A7E-0173-44B2-BD38-488FDE7BD0F4}" type="parTrans" cxnId="{132FE89B-7735-4A84-B443-4538763AA06C}">
      <dgm:prSet/>
      <dgm:spPr/>
      <dgm:t>
        <a:bodyPr/>
        <a:lstStyle/>
        <a:p>
          <a:endParaRPr lang="en-US"/>
        </a:p>
      </dgm:t>
    </dgm:pt>
    <dgm:pt modelId="{E8E492D4-14A3-4718-80E4-E3ADAD38810D}" type="sibTrans" cxnId="{132FE89B-7735-4A84-B443-4538763AA06C}">
      <dgm:prSet/>
      <dgm:spPr/>
      <dgm:t>
        <a:bodyPr/>
        <a:lstStyle/>
        <a:p>
          <a:endParaRPr lang="en-US"/>
        </a:p>
      </dgm:t>
    </dgm:pt>
    <dgm:pt modelId="{AF723118-A019-46E1-9A7E-3CBC77A14D07}">
      <dgm:prSet/>
      <dgm:spPr/>
      <dgm:t>
        <a:bodyPr/>
        <a:lstStyle/>
        <a:p>
          <a:r>
            <a:rPr lang="en-US"/>
            <a:t>Their own spirit is so intertwined with the Johnson grass roots of selfishness, pride, anger, vengeance, self-will, and personal ambition that they run from any prophetic assignment that has the possibility of making them look bad or failing to bring them a profit. </a:t>
          </a:r>
        </a:p>
      </dgm:t>
    </dgm:pt>
    <dgm:pt modelId="{E2EBC742-D1CA-43EC-B29E-844866FE5F3D}" type="parTrans" cxnId="{AF257051-3B92-4A5A-9F9F-6145AA546397}">
      <dgm:prSet/>
      <dgm:spPr/>
      <dgm:t>
        <a:bodyPr/>
        <a:lstStyle/>
        <a:p>
          <a:endParaRPr lang="en-US"/>
        </a:p>
      </dgm:t>
    </dgm:pt>
    <dgm:pt modelId="{F57FAC30-B17C-4226-A8AE-DEA3F96EECC5}" type="sibTrans" cxnId="{AF257051-3B92-4A5A-9F9F-6145AA546397}">
      <dgm:prSet/>
      <dgm:spPr/>
      <dgm:t>
        <a:bodyPr/>
        <a:lstStyle/>
        <a:p>
          <a:endParaRPr lang="en-US"/>
        </a:p>
      </dgm:t>
    </dgm:pt>
    <dgm:pt modelId="{C7118107-AD1F-491C-B60C-C71D35FD1479}">
      <dgm:prSet/>
      <dgm:spPr/>
      <dgm:t>
        <a:bodyPr/>
        <a:lstStyle/>
        <a:p>
          <a:r>
            <a:rPr lang="en-US"/>
            <a:t>God must providentially force them to be His spokesmen by putting them in restrictive situations at the bottom of the ocean of life until they are willing to obey. Though the Lord will not go against their will, He has a way of making them willing.</a:t>
          </a:r>
        </a:p>
      </dgm:t>
    </dgm:pt>
    <dgm:pt modelId="{7292B5E5-F735-4888-86C6-0753D9C701CE}" type="parTrans" cxnId="{0313C85E-7065-4BCF-A36D-C40A177C7332}">
      <dgm:prSet/>
      <dgm:spPr/>
      <dgm:t>
        <a:bodyPr/>
        <a:lstStyle/>
        <a:p>
          <a:endParaRPr lang="en-US"/>
        </a:p>
      </dgm:t>
    </dgm:pt>
    <dgm:pt modelId="{4AD593ED-00A8-4623-BE61-9B29B74F17B4}" type="sibTrans" cxnId="{0313C85E-7065-4BCF-A36D-C40A177C7332}">
      <dgm:prSet/>
      <dgm:spPr/>
      <dgm:t>
        <a:bodyPr/>
        <a:lstStyle/>
        <a:p>
          <a:endParaRPr lang="en-US"/>
        </a:p>
      </dgm:t>
    </dgm:pt>
    <dgm:pt modelId="{5B91D627-1CCE-4AA6-85C3-F17A2F0FCAB0}" type="pres">
      <dgm:prSet presAssocID="{AFBB2630-2120-419E-809E-6E0713AD582D}" presName="root" presStyleCnt="0">
        <dgm:presLayoutVars>
          <dgm:dir/>
          <dgm:resizeHandles val="exact"/>
        </dgm:presLayoutVars>
      </dgm:prSet>
      <dgm:spPr/>
    </dgm:pt>
    <dgm:pt modelId="{EDF6D8A6-C5EA-4263-8778-4024BAC1DE3E}" type="pres">
      <dgm:prSet presAssocID="{503D737E-9687-483E-AA28-89F5D58D8C45}" presName="compNode" presStyleCnt="0"/>
      <dgm:spPr/>
    </dgm:pt>
    <dgm:pt modelId="{A17BC2D9-6EE9-499E-B554-C53F69434CC2}" type="pres">
      <dgm:prSet presAssocID="{503D737E-9687-483E-AA28-89F5D58D8C45}" presName="bgRect" presStyleLbl="bgShp" presStyleIdx="0" presStyleCnt="3"/>
      <dgm:spPr/>
    </dgm:pt>
    <dgm:pt modelId="{8F1D8F6C-1710-4C10-AFFE-A267D995CDE1}" type="pres">
      <dgm:prSet presAssocID="{503D737E-9687-483E-AA28-89F5D58D8C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B530F6A-E7F3-4823-8087-88894325F0FC}" type="pres">
      <dgm:prSet presAssocID="{503D737E-9687-483E-AA28-89F5D58D8C45}" presName="spaceRect" presStyleCnt="0"/>
      <dgm:spPr/>
    </dgm:pt>
    <dgm:pt modelId="{020A3EF4-2A0B-47FC-AC3B-067C5E5DFA10}" type="pres">
      <dgm:prSet presAssocID="{503D737E-9687-483E-AA28-89F5D58D8C45}" presName="parTx" presStyleLbl="revTx" presStyleIdx="0" presStyleCnt="3">
        <dgm:presLayoutVars>
          <dgm:chMax val="0"/>
          <dgm:chPref val="0"/>
        </dgm:presLayoutVars>
      </dgm:prSet>
      <dgm:spPr/>
    </dgm:pt>
    <dgm:pt modelId="{DFC020D3-46F5-4399-9939-89DA63778D65}" type="pres">
      <dgm:prSet presAssocID="{E8E492D4-14A3-4718-80E4-E3ADAD38810D}" presName="sibTrans" presStyleCnt="0"/>
      <dgm:spPr/>
    </dgm:pt>
    <dgm:pt modelId="{1484AE13-7889-495F-A2A6-B279FFE9F662}" type="pres">
      <dgm:prSet presAssocID="{AF723118-A019-46E1-9A7E-3CBC77A14D07}" presName="compNode" presStyleCnt="0"/>
      <dgm:spPr/>
    </dgm:pt>
    <dgm:pt modelId="{73F8A269-C94A-4CAD-89B9-58D61BEC6043}" type="pres">
      <dgm:prSet presAssocID="{AF723118-A019-46E1-9A7E-3CBC77A14D07}" presName="bgRect" presStyleLbl="bgShp" presStyleIdx="1" presStyleCnt="3"/>
      <dgm:spPr/>
    </dgm:pt>
    <dgm:pt modelId="{FB6297C1-039C-4CE9-81A9-6671A884F2E7}" type="pres">
      <dgm:prSet presAssocID="{AF723118-A019-46E1-9A7E-3CBC77A14D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iraffe"/>
        </a:ext>
      </dgm:extLst>
    </dgm:pt>
    <dgm:pt modelId="{0DB59B6E-8531-448C-B4E0-18CB516BEC05}" type="pres">
      <dgm:prSet presAssocID="{AF723118-A019-46E1-9A7E-3CBC77A14D07}" presName="spaceRect" presStyleCnt="0"/>
      <dgm:spPr/>
    </dgm:pt>
    <dgm:pt modelId="{C170E45D-E479-4F2B-AE41-7300BBFD590F}" type="pres">
      <dgm:prSet presAssocID="{AF723118-A019-46E1-9A7E-3CBC77A14D07}" presName="parTx" presStyleLbl="revTx" presStyleIdx="1" presStyleCnt="3">
        <dgm:presLayoutVars>
          <dgm:chMax val="0"/>
          <dgm:chPref val="0"/>
        </dgm:presLayoutVars>
      </dgm:prSet>
      <dgm:spPr/>
    </dgm:pt>
    <dgm:pt modelId="{CDDDFA72-261C-43BF-A45B-7059E8C32A9F}" type="pres">
      <dgm:prSet presAssocID="{F57FAC30-B17C-4226-A8AE-DEA3F96EECC5}" presName="sibTrans" presStyleCnt="0"/>
      <dgm:spPr/>
    </dgm:pt>
    <dgm:pt modelId="{EEF3CC67-72FF-4415-94E8-77EDDD75A167}" type="pres">
      <dgm:prSet presAssocID="{C7118107-AD1F-491C-B60C-C71D35FD1479}" presName="compNode" presStyleCnt="0"/>
      <dgm:spPr/>
    </dgm:pt>
    <dgm:pt modelId="{65D92A11-25E9-40D4-AB8E-172564F04B9F}" type="pres">
      <dgm:prSet presAssocID="{C7118107-AD1F-491C-B60C-C71D35FD1479}" presName="bgRect" presStyleLbl="bgShp" presStyleIdx="2" presStyleCnt="3"/>
      <dgm:spPr/>
    </dgm:pt>
    <dgm:pt modelId="{19277330-0FDE-410D-A51D-E9C0F5438D87}" type="pres">
      <dgm:prSet presAssocID="{C7118107-AD1F-491C-B60C-C71D35FD14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house scene"/>
        </a:ext>
      </dgm:extLst>
    </dgm:pt>
    <dgm:pt modelId="{1B20571D-C730-42B6-A33D-B3DC21207DA4}" type="pres">
      <dgm:prSet presAssocID="{C7118107-AD1F-491C-B60C-C71D35FD1479}" presName="spaceRect" presStyleCnt="0"/>
      <dgm:spPr/>
    </dgm:pt>
    <dgm:pt modelId="{EB7E3221-EA32-46C0-8859-6A3838D2EE2F}" type="pres">
      <dgm:prSet presAssocID="{C7118107-AD1F-491C-B60C-C71D35FD1479}" presName="parTx" presStyleLbl="revTx" presStyleIdx="2" presStyleCnt="3">
        <dgm:presLayoutVars>
          <dgm:chMax val="0"/>
          <dgm:chPref val="0"/>
        </dgm:presLayoutVars>
      </dgm:prSet>
      <dgm:spPr/>
    </dgm:pt>
  </dgm:ptLst>
  <dgm:cxnLst>
    <dgm:cxn modelId="{5A3AC106-4A68-432F-9550-DC98DF5EF69A}" type="presOf" srcId="{AFBB2630-2120-419E-809E-6E0713AD582D}" destId="{5B91D627-1CCE-4AA6-85C3-F17A2F0FCAB0}" srcOrd="0" destOrd="0" presId="urn:microsoft.com/office/officeart/2018/2/layout/IconVerticalSolidList"/>
    <dgm:cxn modelId="{276DF50A-F5DC-4EB8-BA4B-FF330F9D9755}" type="presOf" srcId="{C7118107-AD1F-491C-B60C-C71D35FD1479}" destId="{EB7E3221-EA32-46C0-8859-6A3838D2EE2F}" srcOrd="0" destOrd="0" presId="urn:microsoft.com/office/officeart/2018/2/layout/IconVerticalSolidList"/>
    <dgm:cxn modelId="{760B9A37-5D72-4F6F-94C0-DECEBE3E7BAE}" type="presOf" srcId="{503D737E-9687-483E-AA28-89F5D58D8C45}" destId="{020A3EF4-2A0B-47FC-AC3B-067C5E5DFA10}" srcOrd="0" destOrd="0" presId="urn:microsoft.com/office/officeart/2018/2/layout/IconVerticalSolidList"/>
    <dgm:cxn modelId="{AF257051-3B92-4A5A-9F9F-6145AA546397}" srcId="{AFBB2630-2120-419E-809E-6E0713AD582D}" destId="{AF723118-A019-46E1-9A7E-3CBC77A14D07}" srcOrd="1" destOrd="0" parTransId="{E2EBC742-D1CA-43EC-B29E-844866FE5F3D}" sibTransId="{F57FAC30-B17C-4226-A8AE-DEA3F96EECC5}"/>
    <dgm:cxn modelId="{0313C85E-7065-4BCF-A36D-C40A177C7332}" srcId="{AFBB2630-2120-419E-809E-6E0713AD582D}" destId="{C7118107-AD1F-491C-B60C-C71D35FD1479}" srcOrd="2" destOrd="0" parTransId="{7292B5E5-F735-4888-86C6-0753D9C701CE}" sibTransId="{4AD593ED-00A8-4623-BE61-9B29B74F17B4}"/>
    <dgm:cxn modelId="{132FE89B-7735-4A84-B443-4538763AA06C}" srcId="{AFBB2630-2120-419E-809E-6E0713AD582D}" destId="{503D737E-9687-483E-AA28-89F5D58D8C45}" srcOrd="0" destOrd="0" parTransId="{4C685A7E-0173-44B2-BD38-488FDE7BD0F4}" sibTransId="{E8E492D4-14A3-4718-80E4-E3ADAD38810D}"/>
    <dgm:cxn modelId="{1AB06BA3-E8F8-4150-95AD-097A252F5615}" type="presOf" srcId="{AF723118-A019-46E1-9A7E-3CBC77A14D07}" destId="{C170E45D-E479-4F2B-AE41-7300BBFD590F}" srcOrd="0" destOrd="0" presId="urn:microsoft.com/office/officeart/2018/2/layout/IconVerticalSolidList"/>
    <dgm:cxn modelId="{59EBC98E-0AF7-4D51-BF6E-9630FDEFC5A3}" type="presParOf" srcId="{5B91D627-1CCE-4AA6-85C3-F17A2F0FCAB0}" destId="{EDF6D8A6-C5EA-4263-8778-4024BAC1DE3E}" srcOrd="0" destOrd="0" presId="urn:microsoft.com/office/officeart/2018/2/layout/IconVerticalSolidList"/>
    <dgm:cxn modelId="{7C85CA9E-EEFC-4604-A36E-0FCC77EEA759}" type="presParOf" srcId="{EDF6D8A6-C5EA-4263-8778-4024BAC1DE3E}" destId="{A17BC2D9-6EE9-499E-B554-C53F69434CC2}" srcOrd="0" destOrd="0" presId="urn:microsoft.com/office/officeart/2018/2/layout/IconVerticalSolidList"/>
    <dgm:cxn modelId="{1C12430A-41DB-4F96-8A1D-B78626282240}" type="presParOf" srcId="{EDF6D8A6-C5EA-4263-8778-4024BAC1DE3E}" destId="{8F1D8F6C-1710-4C10-AFFE-A267D995CDE1}" srcOrd="1" destOrd="0" presId="urn:microsoft.com/office/officeart/2018/2/layout/IconVerticalSolidList"/>
    <dgm:cxn modelId="{656FCA6A-46A4-4F85-B956-9253793CA004}" type="presParOf" srcId="{EDF6D8A6-C5EA-4263-8778-4024BAC1DE3E}" destId="{5B530F6A-E7F3-4823-8087-88894325F0FC}" srcOrd="2" destOrd="0" presId="urn:microsoft.com/office/officeart/2018/2/layout/IconVerticalSolidList"/>
    <dgm:cxn modelId="{101AF412-7AF5-4824-B9D6-60AAF6EDC46F}" type="presParOf" srcId="{EDF6D8A6-C5EA-4263-8778-4024BAC1DE3E}" destId="{020A3EF4-2A0B-47FC-AC3B-067C5E5DFA10}" srcOrd="3" destOrd="0" presId="urn:microsoft.com/office/officeart/2018/2/layout/IconVerticalSolidList"/>
    <dgm:cxn modelId="{5CD2E9C7-1DA7-4028-B8B7-BF535E76AE10}" type="presParOf" srcId="{5B91D627-1CCE-4AA6-85C3-F17A2F0FCAB0}" destId="{DFC020D3-46F5-4399-9939-89DA63778D65}" srcOrd="1" destOrd="0" presId="urn:microsoft.com/office/officeart/2018/2/layout/IconVerticalSolidList"/>
    <dgm:cxn modelId="{68EA94C5-86A9-4A45-8B94-BB5AA43B12EA}" type="presParOf" srcId="{5B91D627-1CCE-4AA6-85C3-F17A2F0FCAB0}" destId="{1484AE13-7889-495F-A2A6-B279FFE9F662}" srcOrd="2" destOrd="0" presId="urn:microsoft.com/office/officeart/2018/2/layout/IconVerticalSolidList"/>
    <dgm:cxn modelId="{B0EC7911-1ADB-4022-A62D-238EBB06D49D}" type="presParOf" srcId="{1484AE13-7889-495F-A2A6-B279FFE9F662}" destId="{73F8A269-C94A-4CAD-89B9-58D61BEC6043}" srcOrd="0" destOrd="0" presId="urn:microsoft.com/office/officeart/2018/2/layout/IconVerticalSolidList"/>
    <dgm:cxn modelId="{4A0A3B1D-5C71-4D62-BC1D-32D8167633EC}" type="presParOf" srcId="{1484AE13-7889-495F-A2A6-B279FFE9F662}" destId="{FB6297C1-039C-4CE9-81A9-6671A884F2E7}" srcOrd="1" destOrd="0" presId="urn:microsoft.com/office/officeart/2018/2/layout/IconVerticalSolidList"/>
    <dgm:cxn modelId="{9DB5439D-6D80-4ECB-A41C-31F23AB91278}" type="presParOf" srcId="{1484AE13-7889-495F-A2A6-B279FFE9F662}" destId="{0DB59B6E-8531-448C-B4E0-18CB516BEC05}" srcOrd="2" destOrd="0" presId="urn:microsoft.com/office/officeart/2018/2/layout/IconVerticalSolidList"/>
    <dgm:cxn modelId="{6868B0D1-4FC4-4504-8867-FD67F117529B}" type="presParOf" srcId="{1484AE13-7889-495F-A2A6-B279FFE9F662}" destId="{C170E45D-E479-4F2B-AE41-7300BBFD590F}" srcOrd="3" destOrd="0" presId="urn:microsoft.com/office/officeart/2018/2/layout/IconVerticalSolidList"/>
    <dgm:cxn modelId="{D88F01B5-A162-4032-BF78-91F867CC560F}" type="presParOf" srcId="{5B91D627-1CCE-4AA6-85C3-F17A2F0FCAB0}" destId="{CDDDFA72-261C-43BF-A45B-7059E8C32A9F}" srcOrd="3" destOrd="0" presId="urn:microsoft.com/office/officeart/2018/2/layout/IconVerticalSolidList"/>
    <dgm:cxn modelId="{C8E5A2AB-ACE2-4042-8D2B-071B74A14F52}" type="presParOf" srcId="{5B91D627-1CCE-4AA6-85C3-F17A2F0FCAB0}" destId="{EEF3CC67-72FF-4415-94E8-77EDDD75A167}" srcOrd="4" destOrd="0" presId="urn:microsoft.com/office/officeart/2018/2/layout/IconVerticalSolidList"/>
    <dgm:cxn modelId="{DD14DFCF-6C28-472C-8863-95FB5EF976EF}" type="presParOf" srcId="{EEF3CC67-72FF-4415-94E8-77EDDD75A167}" destId="{65D92A11-25E9-40D4-AB8E-172564F04B9F}" srcOrd="0" destOrd="0" presId="urn:microsoft.com/office/officeart/2018/2/layout/IconVerticalSolidList"/>
    <dgm:cxn modelId="{FD68CE76-87C5-474A-83C4-5161846BD9DF}" type="presParOf" srcId="{EEF3CC67-72FF-4415-94E8-77EDDD75A167}" destId="{19277330-0FDE-410D-A51D-E9C0F5438D87}" srcOrd="1" destOrd="0" presId="urn:microsoft.com/office/officeart/2018/2/layout/IconVerticalSolidList"/>
    <dgm:cxn modelId="{B2A325A0-6314-4075-BA82-1565311FAEFC}" type="presParOf" srcId="{EEF3CC67-72FF-4415-94E8-77EDDD75A167}" destId="{1B20571D-C730-42B6-A33D-B3DC21207DA4}" srcOrd="2" destOrd="0" presId="urn:microsoft.com/office/officeart/2018/2/layout/IconVerticalSolidList"/>
    <dgm:cxn modelId="{2C8A16DE-3183-4E36-A9D7-05A93AA06718}" type="presParOf" srcId="{EEF3CC67-72FF-4415-94E8-77EDDD75A167}" destId="{EB7E3221-EA32-46C0-8859-6A3838D2EE2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80DEED-A349-4119-896A-076F495DDD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121E56-799A-467B-986F-08FF456CAA8D}">
      <dgm:prSet/>
      <dgm:spPr/>
      <dgm:t>
        <a:bodyPr/>
        <a:lstStyle/>
        <a:p>
          <a:r>
            <a:rPr lang="en-US"/>
            <a:t>They are immature prophets who respond like spoiled children.</a:t>
          </a:r>
        </a:p>
      </dgm:t>
    </dgm:pt>
    <dgm:pt modelId="{89742F9A-BA78-4AF3-A600-AFC1E15AA45A}" type="parTrans" cxnId="{62D3308C-6FDE-4E31-AC03-B118827101C4}">
      <dgm:prSet/>
      <dgm:spPr/>
      <dgm:t>
        <a:bodyPr/>
        <a:lstStyle/>
        <a:p>
          <a:endParaRPr lang="en-US"/>
        </a:p>
      </dgm:t>
    </dgm:pt>
    <dgm:pt modelId="{18894E83-F557-4B42-B161-45F840230FB3}" type="sibTrans" cxnId="{62D3308C-6FDE-4E31-AC03-B118827101C4}">
      <dgm:prSet/>
      <dgm:spPr/>
      <dgm:t>
        <a:bodyPr/>
        <a:lstStyle/>
        <a:p>
          <a:endParaRPr lang="en-US"/>
        </a:p>
      </dgm:t>
    </dgm:pt>
    <dgm:pt modelId="{83134078-3590-46CE-9F15-9638375275EC}">
      <dgm:prSet/>
      <dgm:spPr/>
      <dgm:t>
        <a:bodyPr/>
        <a:lstStyle/>
        <a:p>
          <a:r>
            <a:rPr lang="en-US"/>
            <a:t>They want to dictate to God how to fulfill His word through them because they do not trust God to do it they way they think it should be done.</a:t>
          </a:r>
        </a:p>
      </dgm:t>
    </dgm:pt>
    <dgm:pt modelId="{71448B2C-F260-4BCA-A570-9C4262376549}" type="parTrans" cxnId="{467B64B8-7B9C-4C55-A7FF-2AE9998D431C}">
      <dgm:prSet/>
      <dgm:spPr/>
      <dgm:t>
        <a:bodyPr/>
        <a:lstStyle/>
        <a:p>
          <a:endParaRPr lang="en-US"/>
        </a:p>
      </dgm:t>
    </dgm:pt>
    <dgm:pt modelId="{9F8D23C5-9F2B-44B8-BD4D-8D7F832633CE}" type="sibTrans" cxnId="{467B64B8-7B9C-4C55-A7FF-2AE9998D431C}">
      <dgm:prSet/>
      <dgm:spPr/>
      <dgm:t>
        <a:bodyPr/>
        <a:lstStyle/>
        <a:p>
          <a:endParaRPr lang="en-US"/>
        </a:p>
      </dgm:t>
    </dgm:pt>
    <dgm:pt modelId="{01F3ECB3-6A55-44B2-83D7-3E24ADFCE665}">
      <dgm:prSet/>
      <dgm:spPr/>
      <dgm:t>
        <a:bodyPr/>
        <a:lstStyle/>
        <a:p>
          <a:r>
            <a:rPr lang="en-US"/>
            <a:t>They try to motivate God by threats and intimidation….</a:t>
          </a:r>
        </a:p>
      </dgm:t>
    </dgm:pt>
    <dgm:pt modelId="{922132AD-05EE-4264-A155-518FA241DE49}" type="parTrans" cxnId="{8D112499-2835-4394-A2A0-239B99C2FEF6}">
      <dgm:prSet/>
      <dgm:spPr/>
      <dgm:t>
        <a:bodyPr/>
        <a:lstStyle/>
        <a:p>
          <a:endParaRPr lang="en-US"/>
        </a:p>
      </dgm:t>
    </dgm:pt>
    <dgm:pt modelId="{873FD6F2-9BF9-4059-B4C0-C41B9108B161}" type="sibTrans" cxnId="{8D112499-2835-4394-A2A0-239B99C2FEF6}">
      <dgm:prSet/>
      <dgm:spPr/>
      <dgm:t>
        <a:bodyPr/>
        <a:lstStyle/>
        <a:p>
          <a:endParaRPr lang="en-US"/>
        </a:p>
      </dgm:t>
    </dgm:pt>
    <dgm:pt modelId="{FB36F4D6-E2CC-4A08-93FC-FDCC240FF14C}" type="pres">
      <dgm:prSet presAssocID="{8780DEED-A349-4119-896A-076F495DDD08}" presName="root" presStyleCnt="0">
        <dgm:presLayoutVars>
          <dgm:dir/>
          <dgm:resizeHandles val="exact"/>
        </dgm:presLayoutVars>
      </dgm:prSet>
      <dgm:spPr/>
    </dgm:pt>
    <dgm:pt modelId="{72012A82-4958-4443-A42B-63A15FF75EC9}" type="pres">
      <dgm:prSet presAssocID="{1E121E56-799A-467B-986F-08FF456CAA8D}" presName="compNode" presStyleCnt="0"/>
      <dgm:spPr/>
    </dgm:pt>
    <dgm:pt modelId="{96901E84-A63E-419A-A123-CB54DCE70777}" type="pres">
      <dgm:prSet presAssocID="{1E121E56-799A-467B-986F-08FF456CAA8D}" presName="bgRect" presStyleLbl="bgShp" presStyleIdx="0" presStyleCnt="3"/>
      <dgm:spPr/>
    </dgm:pt>
    <dgm:pt modelId="{D268584E-B18B-4116-BD69-83B5FEAB5AC5}" type="pres">
      <dgm:prSet presAssocID="{1E121E56-799A-467B-986F-08FF456CAA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1D6AECE8-D579-4A5A-9BCC-4D83B8C2398E}" type="pres">
      <dgm:prSet presAssocID="{1E121E56-799A-467B-986F-08FF456CAA8D}" presName="spaceRect" presStyleCnt="0"/>
      <dgm:spPr/>
    </dgm:pt>
    <dgm:pt modelId="{F50C3FB9-081E-4D86-A1C7-08258C86EF59}" type="pres">
      <dgm:prSet presAssocID="{1E121E56-799A-467B-986F-08FF456CAA8D}" presName="parTx" presStyleLbl="revTx" presStyleIdx="0" presStyleCnt="3">
        <dgm:presLayoutVars>
          <dgm:chMax val="0"/>
          <dgm:chPref val="0"/>
        </dgm:presLayoutVars>
      </dgm:prSet>
      <dgm:spPr/>
    </dgm:pt>
    <dgm:pt modelId="{6AB9B1F3-8993-41EC-8E76-F430022C4A7B}" type="pres">
      <dgm:prSet presAssocID="{18894E83-F557-4B42-B161-45F840230FB3}" presName="sibTrans" presStyleCnt="0"/>
      <dgm:spPr/>
    </dgm:pt>
    <dgm:pt modelId="{EF93FA06-D092-4EEF-AA57-F8EB34400336}" type="pres">
      <dgm:prSet presAssocID="{83134078-3590-46CE-9F15-9638375275EC}" presName="compNode" presStyleCnt="0"/>
      <dgm:spPr/>
    </dgm:pt>
    <dgm:pt modelId="{BDA5C228-44B1-413D-B300-54D663577278}" type="pres">
      <dgm:prSet presAssocID="{83134078-3590-46CE-9F15-9638375275EC}" presName="bgRect" presStyleLbl="bgShp" presStyleIdx="1" presStyleCnt="3"/>
      <dgm:spPr/>
    </dgm:pt>
    <dgm:pt modelId="{C99F5A64-8A8C-46C3-8BBC-5E3D4B83B163}" type="pres">
      <dgm:prSet presAssocID="{83134078-3590-46CE-9F15-9638375275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Lock"/>
        </a:ext>
      </dgm:extLst>
    </dgm:pt>
    <dgm:pt modelId="{6C6B9433-7D6A-421A-895B-7C500811F0DA}" type="pres">
      <dgm:prSet presAssocID="{83134078-3590-46CE-9F15-9638375275EC}" presName="spaceRect" presStyleCnt="0"/>
      <dgm:spPr/>
    </dgm:pt>
    <dgm:pt modelId="{60AC4274-536C-427A-A1E4-01365A87168E}" type="pres">
      <dgm:prSet presAssocID="{83134078-3590-46CE-9F15-9638375275EC}" presName="parTx" presStyleLbl="revTx" presStyleIdx="1" presStyleCnt="3">
        <dgm:presLayoutVars>
          <dgm:chMax val="0"/>
          <dgm:chPref val="0"/>
        </dgm:presLayoutVars>
      </dgm:prSet>
      <dgm:spPr/>
    </dgm:pt>
    <dgm:pt modelId="{78A05D23-D5D8-4AAA-8DD2-3A4EF1BDF73E}" type="pres">
      <dgm:prSet presAssocID="{9F8D23C5-9F2B-44B8-BD4D-8D7F832633CE}" presName="sibTrans" presStyleCnt="0"/>
      <dgm:spPr/>
    </dgm:pt>
    <dgm:pt modelId="{6554A6D9-D376-47D0-9B6F-CC99406C3AF9}" type="pres">
      <dgm:prSet presAssocID="{01F3ECB3-6A55-44B2-83D7-3E24ADFCE665}" presName="compNode" presStyleCnt="0"/>
      <dgm:spPr/>
    </dgm:pt>
    <dgm:pt modelId="{EDA780F7-F09F-48EE-A3A7-86A4F5C76229}" type="pres">
      <dgm:prSet presAssocID="{01F3ECB3-6A55-44B2-83D7-3E24ADFCE665}" presName="bgRect" presStyleLbl="bgShp" presStyleIdx="2" presStyleCnt="3"/>
      <dgm:spPr/>
    </dgm:pt>
    <dgm:pt modelId="{D2E1A09D-A132-4888-898F-F8F4140C9A1F}" type="pres">
      <dgm:prSet presAssocID="{01F3ECB3-6A55-44B2-83D7-3E24ADFCE6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128235C-987A-414A-8BA8-D14593F5B675}" type="pres">
      <dgm:prSet presAssocID="{01F3ECB3-6A55-44B2-83D7-3E24ADFCE665}" presName="spaceRect" presStyleCnt="0"/>
      <dgm:spPr/>
    </dgm:pt>
    <dgm:pt modelId="{B9B4FFE5-D08F-4EE8-B393-43D756BF7556}" type="pres">
      <dgm:prSet presAssocID="{01F3ECB3-6A55-44B2-83D7-3E24ADFCE665}" presName="parTx" presStyleLbl="revTx" presStyleIdx="2" presStyleCnt="3">
        <dgm:presLayoutVars>
          <dgm:chMax val="0"/>
          <dgm:chPref val="0"/>
        </dgm:presLayoutVars>
      </dgm:prSet>
      <dgm:spPr/>
    </dgm:pt>
  </dgm:ptLst>
  <dgm:cxnLst>
    <dgm:cxn modelId="{A6EB5C7C-43A2-4F59-BD3A-0E93E68D89FB}" type="presOf" srcId="{8780DEED-A349-4119-896A-076F495DDD08}" destId="{FB36F4D6-E2CC-4A08-93FC-FDCC240FF14C}" srcOrd="0" destOrd="0" presId="urn:microsoft.com/office/officeart/2018/2/layout/IconVerticalSolidList"/>
    <dgm:cxn modelId="{62D3308C-6FDE-4E31-AC03-B118827101C4}" srcId="{8780DEED-A349-4119-896A-076F495DDD08}" destId="{1E121E56-799A-467B-986F-08FF456CAA8D}" srcOrd="0" destOrd="0" parTransId="{89742F9A-BA78-4AF3-A600-AFC1E15AA45A}" sibTransId="{18894E83-F557-4B42-B161-45F840230FB3}"/>
    <dgm:cxn modelId="{CECC068F-7CE2-47C0-BA66-C4656CEB3FD3}" type="presOf" srcId="{83134078-3590-46CE-9F15-9638375275EC}" destId="{60AC4274-536C-427A-A1E4-01365A87168E}" srcOrd="0" destOrd="0" presId="urn:microsoft.com/office/officeart/2018/2/layout/IconVerticalSolidList"/>
    <dgm:cxn modelId="{3E253390-184F-48D9-9FC1-4EDE5B966DC5}" type="presOf" srcId="{01F3ECB3-6A55-44B2-83D7-3E24ADFCE665}" destId="{B9B4FFE5-D08F-4EE8-B393-43D756BF7556}" srcOrd="0" destOrd="0" presId="urn:microsoft.com/office/officeart/2018/2/layout/IconVerticalSolidList"/>
    <dgm:cxn modelId="{8D112499-2835-4394-A2A0-239B99C2FEF6}" srcId="{8780DEED-A349-4119-896A-076F495DDD08}" destId="{01F3ECB3-6A55-44B2-83D7-3E24ADFCE665}" srcOrd="2" destOrd="0" parTransId="{922132AD-05EE-4264-A155-518FA241DE49}" sibTransId="{873FD6F2-9BF9-4059-B4C0-C41B9108B161}"/>
    <dgm:cxn modelId="{467B64B8-7B9C-4C55-A7FF-2AE9998D431C}" srcId="{8780DEED-A349-4119-896A-076F495DDD08}" destId="{83134078-3590-46CE-9F15-9638375275EC}" srcOrd="1" destOrd="0" parTransId="{71448B2C-F260-4BCA-A570-9C4262376549}" sibTransId="{9F8D23C5-9F2B-44B8-BD4D-8D7F832633CE}"/>
    <dgm:cxn modelId="{0C9017C6-A94D-405B-A122-6A831D86D7BF}" type="presOf" srcId="{1E121E56-799A-467B-986F-08FF456CAA8D}" destId="{F50C3FB9-081E-4D86-A1C7-08258C86EF59}" srcOrd="0" destOrd="0" presId="urn:microsoft.com/office/officeart/2018/2/layout/IconVerticalSolidList"/>
    <dgm:cxn modelId="{C4A63B21-7BAA-429F-9240-6A2F49FB2454}" type="presParOf" srcId="{FB36F4D6-E2CC-4A08-93FC-FDCC240FF14C}" destId="{72012A82-4958-4443-A42B-63A15FF75EC9}" srcOrd="0" destOrd="0" presId="urn:microsoft.com/office/officeart/2018/2/layout/IconVerticalSolidList"/>
    <dgm:cxn modelId="{89F85A04-F017-4CD2-936C-072BD9782B3F}" type="presParOf" srcId="{72012A82-4958-4443-A42B-63A15FF75EC9}" destId="{96901E84-A63E-419A-A123-CB54DCE70777}" srcOrd="0" destOrd="0" presId="urn:microsoft.com/office/officeart/2018/2/layout/IconVerticalSolidList"/>
    <dgm:cxn modelId="{19C8C173-9DB0-4372-8A6F-E4426B8FB5EC}" type="presParOf" srcId="{72012A82-4958-4443-A42B-63A15FF75EC9}" destId="{D268584E-B18B-4116-BD69-83B5FEAB5AC5}" srcOrd="1" destOrd="0" presId="urn:microsoft.com/office/officeart/2018/2/layout/IconVerticalSolidList"/>
    <dgm:cxn modelId="{D0A9D0C3-309C-4AA2-A961-D20C69B52694}" type="presParOf" srcId="{72012A82-4958-4443-A42B-63A15FF75EC9}" destId="{1D6AECE8-D579-4A5A-9BCC-4D83B8C2398E}" srcOrd="2" destOrd="0" presId="urn:microsoft.com/office/officeart/2018/2/layout/IconVerticalSolidList"/>
    <dgm:cxn modelId="{4763EAA9-FAFA-4D1D-B27F-1778A787E11C}" type="presParOf" srcId="{72012A82-4958-4443-A42B-63A15FF75EC9}" destId="{F50C3FB9-081E-4D86-A1C7-08258C86EF59}" srcOrd="3" destOrd="0" presId="urn:microsoft.com/office/officeart/2018/2/layout/IconVerticalSolidList"/>
    <dgm:cxn modelId="{35FBE3CE-63F6-44DC-8CD0-73F8D5EB02E1}" type="presParOf" srcId="{FB36F4D6-E2CC-4A08-93FC-FDCC240FF14C}" destId="{6AB9B1F3-8993-41EC-8E76-F430022C4A7B}" srcOrd="1" destOrd="0" presId="urn:microsoft.com/office/officeart/2018/2/layout/IconVerticalSolidList"/>
    <dgm:cxn modelId="{F2621D45-6E45-44CA-BD10-0143CA62DB82}" type="presParOf" srcId="{FB36F4D6-E2CC-4A08-93FC-FDCC240FF14C}" destId="{EF93FA06-D092-4EEF-AA57-F8EB34400336}" srcOrd="2" destOrd="0" presId="urn:microsoft.com/office/officeart/2018/2/layout/IconVerticalSolidList"/>
    <dgm:cxn modelId="{007F0041-DBE2-4E03-B54A-A7043B3F3167}" type="presParOf" srcId="{EF93FA06-D092-4EEF-AA57-F8EB34400336}" destId="{BDA5C228-44B1-413D-B300-54D663577278}" srcOrd="0" destOrd="0" presId="urn:microsoft.com/office/officeart/2018/2/layout/IconVerticalSolidList"/>
    <dgm:cxn modelId="{43C8CFBD-4576-4B7A-9C74-7F7655EF12F6}" type="presParOf" srcId="{EF93FA06-D092-4EEF-AA57-F8EB34400336}" destId="{C99F5A64-8A8C-46C3-8BBC-5E3D4B83B163}" srcOrd="1" destOrd="0" presId="urn:microsoft.com/office/officeart/2018/2/layout/IconVerticalSolidList"/>
    <dgm:cxn modelId="{43E7B2F5-9D89-418C-BB5F-9CD28B288C35}" type="presParOf" srcId="{EF93FA06-D092-4EEF-AA57-F8EB34400336}" destId="{6C6B9433-7D6A-421A-895B-7C500811F0DA}" srcOrd="2" destOrd="0" presId="urn:microsoft.com/office/officeart/2018/2/layout/IconVerticalSolidList"/>
    <dgm:cxn modelId="{A2BD1624-AFD9-4ADE-B806-981500FAD723}" type="presParOf" srcId="{EF93FA06-D092-4EEF-AA57-F8EB34400336}" destId="{60AC4274-536C-427A-A1E4-01365A87168E}" srcOrd="3" destOrd="0" presId="urn:microsoft.com/office/officeart/2018/2/layout/IconVerticalSolidList"/>
    <dgm:cxn modelId="{7DA575D0-EFB5-4EBE-80F8-A02861AA727E}" type="presParOf" srcId="{FB36F4D6-E2CC-4A08-93FC-FDCC240FF14C}" destId="{78A05D23-D5D8-4AAA-8DD2-3A4EF1BDF73E}" srcOrd="3" destOrd="0" presId="urn:microsoft.com/office/officeart/2018/2/layout/IconVerticalSolidList"/>
    <dgm:cxn modelId="{AC8578D9-1317-4808-836B-A6AA84EABF87}" type="presParOf" srcId="{FB36F4D6-E2CC-4A08-93FC-FDCC240FF14C}" destId="{6554A6D9-D376-47D0-9B6F-CC99406C3AF9}" srcOrd="4" destOrd="0" presId="urn:microsoft.com/office/officeart/2018/2/layout/IconVerticalSolidList"/>
    <dgm:cxn modelId="{93AE4B27-6F51-41C7-9274-876849158D62}" type="presParOf" srcId="{6554A6D9-D376-47D0-9B6F-CC99406C3AF9}" destId="{EDA780F7-F09F-48EE-A3A7-86A4F5C76229}" srcOrd="0" destOrd="0" presId="urn:microsoft.com/office/officeart/2018/2/layout/IconVerticalSolidList"/>
    <dgm:cxn modelId="{6B7C7E27-8F6F-4E4E-88EA-DB790BE7D778}" type="presParOf" srcId="{6554A6D9-D376-47D0-9B6F-CC99406C3AF9}" destId="{D2E1A09D-A132-4888-898F-F8F4140C9A1F}" srcOrd="1" destOrd="0" presId="urn:microsoft.com/office/officeart/2018/2/layout/IconVerticalSolidList"/>
    <dgm:cxn modelId="{F2E8793A-8DFB-41D7-BDC7-4CE3B0031721}" type="presParOf" srcId="{6554A6D9-D376-47D0-9B6F-CC99406C3AF9}" destId="{F128235C-987A-414A-8BA8-D14593F5B675}" srcOrd="2" destOrd="0" presId="urn:microsoft.com/office/officeart/2018/2/layout/IconVerticalSolidList"/>
    <dgm:cxn modelId="{9D52003D-CDA2-4DD0-884E-C702B38ACC34}" type="presParOf" srcId="{6554A6D9-D376-47D0-9B6F-CC99406C3AF9}" destId="{B9B4FFE5-D08F-4EE8-B393-43D756BF75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39C5E4-3B48-4E8A-8A67-88797853C598}"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4FE4F57E-A84C-449B-9C65-7136F420E844}">
      <dgm:prSet/>
      <dgm:spPr/>
      <dgm:t>
        <a:bodyPr/>
        <a:lstStyle/>
        <a:p>
          <a:pPr>
            <a:lnSpc>
              <a:spcPct val="100000"/>
            </a:lnSpc>
          </a:pPr>
          <a:r>
            <a:rPr lang="en-US"/>
            <a:t>Psalm 51:12</a:t>
          </a:r>
        </a:p>
      </dgm:t>
    </dgm:pt>
    <dgm:pt modelId="{B86E765B-74F5-4720-8AB4-96F81226DA45}" type="parTrans" cxnId="{3B3C9F7F-BE48-4E2E-9545-3EA9FC7E778A}">
      <dgm:prSet/>
      <dgm:spPr/>
      <dgm:t>
        <a:bodyPr/>
        <a:lstStyle/>
        <a:p>
          <a:endParaRPr lang="en-US"/>
        </a:p>
      </dgm:t>
    </dgm:pt>
    <dgm:pt modelId="{58C5D94D-1343-447B-8362-B987DD3C848F}" type="sibTrans" cxnId="{3B3C9F7F-BE48-4E2E-9545-3EA9FC7E778A}">
      <dgm:prSet/>
      <dgm:spPr/>
      <dgm:t>
        <a:bodyPr/>
        <a:lstStyle/>
        <a:p>
          <a:endParaRPr lang="en-US"/>
        </a:p>
      </dgm:t>
    </dgm:pt>
    <dgm:pt modelId="{A2A9D000-C719-4B5D-B206-B333C07E16CB}">
      <dgm:prSet/>
      <dgm:spPr/>
      <dgm:t>
        <a:bodyPr/>
        <a:lstStyle/>
        <a:p>
          <a:pPr>
            <a:lnSpc>
              <a:spcPct val="100000"/>
            </a:lnSpc>
          </a:pPr>
          <a:r>
            <a:rPr lang="en-US"/>
            <a:t>Restore </a:t>
          </a:r>
          <a:r>
            <a:rPr lang="en-US" b="1"/>
            <a:t>to</a:t>
          </a:r>
          <a:r>
            <a:rPr lang="en-US"/>
            <a:t> me the joy of your salvation and grant me a </a:t>
          </a:r>
          <a:r>
            <a:rPr lang="en-US" b="1"/>
            <a:t>willing</a:t>
          </a:r>
          <a:r>
            <a:rPr lang="en-US"/>
            <a:t> </a:t>
          </a:r>
          <a:r>
            <a:rPr lang="en-US" b="1"/>
            <a:t>spirit</a:t>
          </a:r>
          <a:r>
            <a:rPr lang="en-US"/>
            <a:t>, </a:t>
          </a:r>
          <a:r>
            <a:rPr lang="en-US" b="1"/>
            <a:t>to</a:t>
          </a:r>
          <a:r>
            <a:rPr lang="en-US"/>
            <a:t> </a:t>
          </a:r>
          <a:r>
            <a:rPr lang="en-US" b="1"/>
            <a:t>sustain</a:t>
          </a:r>
          <a:r>
            <a:rPr lang="en-US"/>
            <a:t> me.</a:t>
          </a:r>
        </a:p>
      </dgm:t>
    </dgm:pt>
    <dgm:pt modelId="{5E117180-2B34-4EFC-9709-CC6B958C0D5E}" type="parTrans" cxnId="{F48A40E6-0DF3-4FCE-A167-E4F1A50DD382}">
      <dgm:prSet/>
      <dgm:spPr/>
      <dgm:t>
        <a:bodyPr/>
        <a:lstStyle/>
        <a:p>
          <a:endParaRPr lang="en-US"/>
        </a:p>
      </dgm:t>
    </dgm:pt>
    <dgm:pt modelId="{3CC4BE73-9CD8-4E2C-8A7E-DF8FDFE7725B}" type="sibTrans" cxnId="{F48A40E6-0DF3-4FCE-A167-E4F1A50DD382}">
      <dgm:prSet/>
      <dgm:spPr/>
      <dgm:t>
        <a:bodyPr/>
        <a:lstStyle/>
        <a:p>
          <a:endParaRPr lang="en-US"/>
        </a:p>
      </dgm:t>
    </dgm:pt>
    <dgm:pt modelId="{2CCD4CCB-1D10-4E39-96BD-C90A090796B4}">
      <dgm:prSet/>
      <dgm:spPr/>
      <dgm:t>
        <a:bodyPr/>
        <a:lstStyle/>
        <a:p>
          <a:pPr>
            <a:lnSpc>
              <a:spcPct val="100000"/>
            </a:lnSpc>
          </a:pPr>
          <a:r>
            <a:rPr lang="en-US"/>
            <a:t>Prophets must be aware of the Jonah pitfall. It will get them in serious trouble with God. If we follow in Jonah’s footsteps, He will prepare a “great fish” situation to swallow us up and wrap sea weed around our head.</a:t>
          </a:r>
        </a:p>
      </dgm:t>
    </dgm:pt>
    <dgm:pt modelId="{F7A9ACF3-C621-43DB-8805-05D1A0A81860}" type="parTrans" cxnId="{0EAD0269-9753-4AB5-BA63-C51F517561E0}">
      <dgm:prSet/>
      <dgm:spPr/>
      <dgm:t>
        <a:bodyPr/>
        <a:lstStyle/>
        <a:p>
          <a:endParaRPr lang="en-US"/>
        </a:p>
      </dgm:t>
    </dgm:pt>
    <dgm:pt modelId="{F7444D35-AD18-4B9F-9D03-5AEC1D46622E}" type="sibTrans" cxnId="{0EAD0269-9753-4AB5-BA63-C51F517561E0}">
      <dgm:prSet/>
      <dgm:spPr/>
      <dgm:t>
        <a:bodyPr/>
        <a:lstStyle/>
        <a:p>
          <a:endParaRPr lang="en-US"/>
        </a:p>
      </dgm:t>
    </dgm:pt>
    <dgm:pt modelId="{86488A50-2871-43FF-8156-2D03AC93DC86}">
      <dgm:prSet/>
      <dgm:spPr/>
      <dgm:t>
        <a:bodyPr/>
        <a:lstStyle/>
        <a:p>
          <a:pPr>
            <a:lnSpc>
              <a:spcPct val="100000"/>
            </a:lnSpc>
          </a:pPr>
          <a:r>
            <a:rPr lang="en-US"/>
            <a:t>God will providentially hold us at the bottom of life in a restricted area until we quit blaming Him and others for our problem and becoming willing to pay our vows and obey the Lord. </a:t>
          </a:r>
        </a:p>
      </dgm:t>
    </dgm:pt>
    <dgm:pt modelId="{4D0EA790-F209-4F4E-AF77-DD9AFED30DF7}" type="parTrans" cxnId="{68F30874-0700-4982-966C-FC2A406B2A78}">
      <dgm:prSet/>
      <dgm:spPr/>
      <dgm:t>
        <a:bodyPr/>
        <a:lstStyle/>
        <a:p>
          <a:endParaRPr lang="en-US"/>
        </a:p>
      </dgm:t>
    </dgm:pt>
    <dgm:pt modelId="{CF082B97-60EB-44EA-B370-BE7551259841}" type="sibTrans" cxnId="{68F30874-0700-4982-966C-FC2A406B2A78}">
      <dgm:prSet/>
      <dgm:spPr/>
      <dgm:t>
        <a:bodyPr/>
        <a:lstStyle/>
        <a:p>
          <a:endParaRPr lang="en-US"/>
        </a:p>
      </dgm:t>
    </dgm:pt>
    <dgm:pt modelId="{BA117772-6A08-5E4B-ACAB-84F5947EB529}" type="pres">
      <dgm:prSet presAssocID="{7D39C5E4-3B48-4E8A-8A67-88797853C598}" presName="Name0" presStyleCnt="0">
        <dgm:presLayoutVars>
          <dgm:dir/>
          <dgm:resizeHandles val="exact"/>
        </dgm:presLayoutVars>
      </dgm:prSet>
      <dgm:spPr/>
    </dgm:pt>
    <dgm:pt modelId="{ADEE34B8-65BF-B942-A86D-2ABD06EB6F82}" type="pres">
      <dgm:prSet presAssocID="{4FE4F57E-A84C-449B-9C65-7136F420E844}" presName="node" presStyleLbl="node1" presStyleIdx="0" presStyleCnt="4">
        <dgm:presLayoutVars>
          <dgm:bulletEnabled val="1"/>
        </dgm:presLayoutVars>
      </dgm:prSet>
      <dgm:spPr/>
    </dgm:pt>
    <dgm:pt modelId="{B670D7CC-E161-A047-B016-A910BA7C35C0}" type="pres">
      <dgm:prSet presAssocID="{58C5D94D-1343-447B-8362-B987DD3C848F}" presName="sibTrans" presStyleLbl="sibTrans1D1" presStyleIdx="0" presStyleCnt="3"/>
      <dgm:spPr/>
    </dgm:pt>
    <dgm:pt modelId="{23D4505D-E5BD-3441-AC5E-842EB0CF9249}" type="pres">
      <dgm:prSet presAssocID="{58C5D94D-1343-447B-8362-B987DD3C848F}" presName="connectorText" presStyleLbl="sibTrans1D1" presStyleIdx="0" presStyleCnt="3"/>
      <dgm:spPr/>
    </dgm:pt>
    <dgm:pt modelId="{A0D747BE-2612-2C4E-9278-E6318ECB6081}" type="pres">
      <dgm:prSet presAssocID="{A2A9D000-C719-4B5D-B206-B333C07E16CB}" presName="node" presStyleLbl="node1" presStyleIdx="1" presStyleCnt="4">
        <dgm:presLayoutVars>
          <dgm:bulletEnabled val="1"/>
        </dgm:presLayoutVars>
      </dgm:prSet>
      <dgm:spPr/>
    </dgm:pt>
    <dgm:pt modelId="{403A57CA-CB57-A542-BB3C-67A8E71C95CA}" type="pres">
      <dgm:prSet presAssocID="{3CC4BE73-9CD8-4E2C-8A7E-DF8FDFE7725B}" presName="sibTrans" presStyleLbl="sibTrans1D1" presStyleIdx="1" presStyleCnt="3"/>
      <dgm:spPr/>
    </dgm:pt>
    <dgm:pt modelId="{B4A53ADD-6EB7-424B-86DD-23EA2800A3E7}" type="pres">
      <dgm:prSet presAssocID="{3CC4BE73-9CD8-4E2C-8A7E-DF8FDFE7725B}" presName="connectorText" presStyleLbl="sibTrans1D1" presStyleIdx="1" presStyleCnt="3"/>
      <dgm:spPr/>
    </dgm:pt>
    <dgm:pt modelId="{9F53E157-9010-0E40-88BE-8CCA5801BA37}" type="pres">
      <dgm:prSet presAssocID="{2CCD4CCB-1D10-4E39-96BD-C90A090796B4}" presName="node" presStyleLbl="node1" presStyleIdx="2" presStyleCnt="4">
        <dgm:presLayoutVars>
          <dgm:bulletEnabled val="1"/>
        </dgm:presLayoutVars>
      </dgm:prSet>
      <dgm:spPr/>
    </dgm:pt>
    <dgm:pt modelId="{BE5B1845-C393-704A-8819-38023C4744DC}" type="pres">
      <dgm:prSet presAssocID="{F7444D35-AD18-4B9F-9D03-5AEC1D46622E}" presName="sibTrans" presStyleLbl="sibTrans1D1" presStyleIdx="2" presStyleCnt="3"/>
      <dgm:spPr/>
    </dgm:pt>
    <dgm:pt modelId="{59B3E347-2297-0A43-AAC0-24AF4FE5EB4F}" type="pres">
      <dgm:prSet presAssocID="{F7444D35-AD18-4B9F-9D03-5AEC1D46622E}" presName="connectorText" presStyleLbl="sibTrans1D1" presStyleIdx="2" presStyleCnt="3"/>
      <dgm:spPr/>
    </dgm:pt>
    <dgm:pt modelId="{062641AF-5971-1347-B43D-FD360C22BFDF}" type="pres">
      <dgm:prSet presAssocID="{86488A50-2871-43FF-8156-2D03AC93DC86}" presName="node" presStyleLbl="node1" presStyleIdx="3" presStyleCnt="4">
        <dgm:presLayoutVars>
          <dgm:bulletEnabled val="1"/>
        </dgm:presLayoutVars>
      </dgm:prSet>
      <dgm:spPr/>
    </dgm:pt>
  </dgm:ptLst>
  <dgm:cxnLst>
    <dgm:cxn modelId="{6E26071C-A287-224A-9B7F-11364F365D6D}" type="presOf" srcId="{A2A9D000-C719-4B5D-B206-B333C07E16CB}" destId="{A0D747BE-2612-2C4E-9278-E6318ECB6081}" srcOrd="0" destOrd="0" presId="urn:microsoft.com/office/officeart/2016/7/layout/RepeatingBendingProcessNew"/>
    <dgm:cxn modelId="{60E67C2C-C85C-1A4E-92F3-17FC67883F5D}" type="presOf" srcId="{2CCD4CCB-1D10-4E39-96BD-C90A090796B4}" destId="{9F53E157-9010-0E40-88BE-8CCA5801BA37}" srcOrd="0" destOrd="0" presId="urn:microsoft.com/office/officeart/2016/7/layout/RepeatingBendingProcessNew"/>
    <dgm:cxn modelId="{F4F55345-EEE6-9F41-8C2B-64307401A04E}" type="presOf" srcId="{7D39C5E4-3B48-4E8A-8A67-88797853C598}" destId="{BA117772-6A08-5E4B-ACAB-84F5947EB529}" srcOrd="0" destOrd="0" presId="urn:microsoft.com/office/officeart/2016/7/layout/RepeatingBendingProcessNew"/>
    <dgm:cxn modelId="{0EAD0269-9753-4AB5-BA63-C51F517561E0}" srcId="{7D39C5E4-3B48-4E8A-8A67-88797853C598}" destId="{2CCD4CCB-1D10-4E39-96BD-C90A090796B4}" srcOrd="2" destOrd="0" parTransId="{F7A9ACF3-C621-43DB-8805-05D1A0A81860}" sibTransId="{F7444D35-AD18-4B9F-9D03-5AEC1D46622E}"/>
    <dgm:cxn modelId="{68F30874-0700-4982-966C-FC2A406B2A78}" srcId="{7D39C5E4-3B48-4E8A-8A67-88797853C598}" destId="{86488A50-2871-43FF-8156-2D03AC93DC86}" srcOrd="3" destOrd="0" parTransId="{4D0EA790-F209-4F4E-AF77-DD9AFED30DF7}" sibTransId="{CF082B97-60EB-44EA-B370-BE7551259841}"/>
    <dgm:cxn modelId="{BD027D7A-1CC3-444B-AD51-8E94C789B5B3}" type="presOf" srcId="{F7444D35-AD18-4B9F-9D03-5AEC1D46622E}" destId="{59B3E347-2297-0A43-AAC0-24AF4FE5EB4F}" srcOrd="1" destOrd="0" presId="urn:microsoft.com/office/officeart/2016/7/layout/RepeatingBendingProcessNew"/>
    <dgm:cxn modelId="{3B3C9F7F-BE48-4E2E-9545-3EA9FC7E778A}" srcId="{7D39C5E4-3B48-4E8A-8A67-88797853C598}" destId="{4FE4F57E-A84C-449B-9C65-7136F420E844}" srcOrd="0" destOrd="0" parTransId="{B86E765B-74F5-4720-8AB4-96F81226DA45}" sibTransId="{58C5D94D-1343-447B-8362-B987DD3C848F}"/>
    <dgm:cxn modelId="{FA623F8A-4F1D-2741-B2E3-BC79FBFB84CD}" type="presOf" srcId="{3CC4BE73-9CD8-4E2C-8A7E-DF8FDFE7725B}" destId="{403A57CA-CB57-A542-BB3C-67A8E71C95CA}" srcOrd="0" destOrd="0" presId="urn:microsoft.com/office/officeart/2016/7/layout/RepeatingBendingProcessNew"/>
    <dgm:cxn modelId="{208B50A8-12E5-9F40-BDF3-4FE2750EE279}" type="presOf" srcId="{4FE4F57E-A84C-449B-9C65-7136F420E844}" destId="{ADEE34B8-65BF-B942-A86D-2ABD06EB6F82}" srcOrd="0" destOrd="0" presId="urn:microsoft.com/office/officeart/2016/7/layout/RepeatingBendingProcessNew"/>
    <dgm:cxn modelId="{256B0BB1-9A44-B244-A54F-1EF0C93B5045}" type="presOf" srcId="{86488A50-2871-43FF-8156-2D03AC93DC86}" destId="{062641AF-5971-1347-B43D-FD360C22BFDF}" srcOrd="0" destOrd="0" presId="urn:microsoft.com/office/officeart/2016/7/layout/RepeatingBendingProcessNew"/>
    <dgm:cxn modelId="{248D6ADD-A881-0A43-9B3E-7A6D62A308AD}" type="presOf" srcId="{58C5D94D-1343-447B-8362-B987DD3C848F}" destId="{23D4505D-E5BD-3441-AC5E-842EB0CF9249}" srcOrd="1" destOrd="0" presId="urn:microsoft.com/office/officeart/2016/7/layout/RepeatingBendingProcessNew"/>
    <dgm:cxn modelId="{F48A40E6-0DF3-4FCE-A167-E4F1A50DD382}" srcId="{7D39C5E4-3B48-4E8A-8A67-88797853C598}" destId="{A2A9D000-C719-4B5D-B206-B333C07E16CB}" srcOrd="1" destOrd="0" parTransId="{5E117180-2B34-4EFC-9709-CC6B958C0D5E}" sibTransId="{3CC4BE73-9CD8-4E2C-8A7E-DF8FDFE7725B}"/>
    <dgm:cxn modelId="{2E29BAED-CA3E-E74C-848F-621C7F602F00}" type="presOf" srcId="{58C5D94D-1343-447B-8362-B987DD3C848F}" destId="{B670D7CC-E161-A047-B016-A910BA7C35C0}" srcOrd="0" destOrd="0" presId="urn:microsoft.com/office/officeart/2016/7/layout/RepeatingBendingProcessNew"/>
    <dgm:cxn modelId="{8E64ADF3-DD4C-AC40-A380-EC4CA1EB88E3}" type="presOf" srcId="{3CC4BE73-9CD8-4E2C-8A7E-DF8FDFE7725B}" destId="{B4A53ADD-6EB7-424B-86DD-23EA2800A3E7}" srcOrd="1" destOrd="0" presId="urn:microsoft.com/office/officeart/2016/7/layout/RepeatingBendingProcessNew"/>
    <dgm:cxn modelId="{FC99E2FD-F449-6643-A9D5-350DE730EE43}" type="presOf" srcId="{F7444D35-AD18-4B9F-9D03-5AEC1D46622E}" destId="{BE5B1845-C393-704A-8819-38023C4744DC}" srcOrd="0" destOrd="0" presId="urn:microsoft.com/office/officeart/2016/7/layout/RepeatingBendingProcessNew"/>
    <dgm:cxn modelId="{DE345290-ADB6-0A4C-9379-6CEC20543BC7}" type="presParOf" srcId="{BA117772-6A08-5E4B-ACAB-84F5947EB529}" destId="{ADEE34B8-65BF-B942-A86D-2ABD06EB6F82}" srcOrd="0" destOrd="0" presId="urn:microsoft.com/office/officeart/2016/7/layout/RepeatingBendingProcessNew"/>
    <dgm:cxn modelId="{10412A97-8062-224A-B185-8C1D82A33A5D}" type="presParOf" srcId="{BA117772-6A08-5E4B-ACAB-84F5947EB529}" destId="{B670D7CC-E161-A047-B016-A910BA7C35C0}" srcOrd="1" destOrd="0" presId="urn:microsoft.com/office/officeart/2016/7/layout/RepeatingBendingProcessNew"/>
    <dgm:cxn modelId="{35A7ABDD-1C76-7B4A-AA1C-9BFA1093675D}" type="presParOf" srcId="{B670D7CC-E161-A047-B016-A910BA7C35C0}" destId="{23D4505D-E5BD-3441-AC5E-842EB0CF9249}" srcOrd="0" destOrd="0" presId="urn:microsoft.com/office/officeart/2016/7/layout/RepeatingBendingProcessNew"/>
    <dgm:cxn modelId="{9AA0D926-CE54-CB4C-A0A4-2745867FF60D}" type="presParOf" srcId="{BA117772-6A08-5E4B-ACAB-84F5947EB529}" destId="{A0D747BE-2612-2C4E-9278-E6318ECB6081}" srcOrd="2" destOrd="0" presId="urn:microsoft.com/office/officeart/2016/7/layout/RepeatingBendingProcessNew"/>
    <dgm:cxn modelId="{FD8D985D-9210-0540-B227-A6E62699CE5B}" type="presParOf" srcId="{BA117772-6A08-5E4B-ACAB-84F5947EB529}" destId="{403A57CA-CB57-A542-BB3C-67A8E71C95CA}" srcOrd="3" destOrd="0" presId="urn:microsoft.com/office/officeart/2016/7/layout/RepeatingBendingProcessNew"/>
    <dgm:cxn modelId="{FB8AA6C9-DCE0-7744-84C2-F7BF3B846F55}" type="presParOf" srcId="{403A57CA-CB57-A542-BB3C-67A8E71C95CA}" destId="{B4A53ADD-6EB7-424B-86DD-23EA2800A3E7}" srcOrd="0" destOrd="0" presId="urn:microsoft.com/office/officeart/2016/7/layout/RepeatingBendingProcessNew"/>
    <dgm:cxn modelId="{CEC34F9D-2567-134B-8F67-2E9CA9C5271B}" type="presParOf" srcId="{BA117772-6A08-5E4B-ACAB-84F5947EB529}" destId="{9F53E157-9010-0E40-88BE-8CCA5801BA37}" srcOrd="4" destOrd="0" presId="urn:microsoft.com/office/officeart/2016/7/layout/RepeatingBendingProcessNew"/>
    <dgm:cxn modelId="{CDB191F2-B53E-174D-8A2F-CD2AD4BD050F}" type="presParOf" srcId="{BA117772-6A08-5E4B-ACAB-84F5947EB529}" destId="{BE5B1845-C393-704A-8819-38023C4744DC}" srcOrd="5" destOrd="0" presId="urn:microsoft.com/office/officeart/2016/7/layout/RepeatingBendingProcessNew"/>
    <dgm:cxn modelId="{70B16E8A-4BD5-F542-9240-2731785BE5A1}" type="presParOf" srcId="{BE5B1845-C393-704A-8819-38023C4744DC}" destId="{59B3E347-2297-0A43-AAC0-24AF4FE5EB4F}" srcOrd="0" destOrd="0" presId="urn:microsoft.com/office/officeart/2016/7/layout/RepeatingBendingProcessNew"/>
    <dgm:cxn modelId="{F1D0D00D-40A3-C849-B351-E0B7D58264B9}" type="presParOf" srcId="{BA117772-6A08-5E4B-ACAB-84F5947EB529}" destId="{062641AF-5971-1347-B43D-FD360C22BFDF}"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7E5075-9A31-4A02-9AE1-B93D0C6870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7230C5-7B68-4A82-8F38-894611393AB8}">
      <dgm:prSet/>
      <dgm:spPr/>
      <dgm:t>
        <a:bodyPr/>
        <a:lstStyle/>
        <a:p>
          <a:r>
            <a:rPr lang="en-US" dirty="0"/>
            <a:t>We have no record that God ever used Jonah as a prophet again. He seems to have had no continuing ministry as Isaiah, Elisha, Jeremiah or Daniel did. </a:t>
          </a:r>
        </a:p>
      </dgm:t>
    </dgm:pt>
    <dgm:pt modelId="{4D834CE2-EA70-4BC7-8D73-7687ECE5B686}" type="parTrans" cxnId="{F2F01144-0302-4CA9-BCAC-6C3ABA9E0954}">
      <dgm:prSet/>
      <dgm:spPr/>
      <dgm:t>
        <a:bodyPr/>
        <a:lstStyle/>
        <a:p>
          <a:endParaRPr lang="en-US"/>
        </a:p>
      </dgm:t>
    </dgm:pt>
    <dgm:pt modelId="{CC86ED13-B54D-4DB4-8AEF-13CE4E1A54C8}" type="sibTrans" cxnId="{F2F01144-0302-4CA9-BCAC-6C3ABA9E0954}">
      <dgm:prSet/>
      <dgm:spPr/>
      <dgm:t>
        <a:bodyPr/>
        <a:lstStyle/>
        <a:p>
          <a:endParaRPr lang="en-US"/>
        </a:p>
      </dgm:t>
    </dgm:pt>
    <dgm:pt modelId="{CA33435C-D7EA-4F37-94CD-D3002CC0DD95}">
      <dgm:prSet/>
      <dgm:spPr/>
      <dgm:t>
        <a:bodyPr/>
        <a:lstStyle/>
        <a:p>
          <a:r>
            <a:rPr lang="en-US"/>
            <a:t>Prophets who do not root out the problems of anger, pride, selfishness, and more concern for themselves than for God’s prophetic purpose will become short-lived shooting stars – rather than a permanent planet orbiting around God’s eternal purpose.</a:t>
          </a:r>
        </a:p>
      </dgm:t>
    </dgm:pt>
    <dgm:pt modelId="{BAEE6299-0493-45FB-B94D-FE6ADFBD074B}" type="parTrans" cxnId="{20923D59-A7BA-4ABB-8C16-14DB32FACBA7}">
      <dgm:prSet/>
      <dgm:spPr/>
      <dgm:t>
        <a:bodyPr/>
        <a:lstStyle/>
        <a:p>
          <a:endParaRPr lang="en-US"/>
        </a:p>
      </dgm:t>
    </dgm:pt>
    <dgm:pt modelId="{C1046899-95A4-413B-A5CD-4D89A08B26DC}" type="sibTrans" cxnId="{20923D59-A7BA-4ABB-8C16-14DB32FACBA7}">
      <dgm:prSet/>
      <dgm:spPr/>
      <dgm:t>
        <a:bodyPr/>
        <a:lstStyle/>
        <a:p>
          <a:endParaRPr lang="en-US"/>
        </a:p>
      </dgm:t>
    </dgm:pt>
    <dgm:pt modelId="{B62284CE-5507-46D3-91F3-F5B853FBFF73}">
      <dgm:prSet/>
      <dgm:spPr/>
      <dgm:t>
        <a:bodyPr/>
        <a:lstStyle/>
        <a:p>
          <a:r>
            <a:rPr lang="en-US"/>
            <a:t>So – like the sailors on the ship to Tarshish discovered – if you find that you have a “Jonah” on board, you better throw it overboard or risk going down yourself.</a:t>
          </a:r>
        </a:p>
      </dgm:t>
    </dgm:pt>
    <dgm:pt modelId="{DD5BEC15-7984-4400-9B83-B69490341DA4}" type="parTrans" cxnId="{E1D25947-CB84-4478-9714-9B05640E7D44}">
      <dgm:prSet/>
      <dgm:spPr/>
      <dgm:t>
        <a:bodyPr/>
        <a:lstStyle/>
        <a:p>
          <a:endParaRPr lang="en-US"/>
        </a:p>
      </dgm:t>
    </dgm:pt>
    <dgm:pt modelId="{D2A9D2C8-1BA6-466F-8F75-9A1369E4ABA5}" type="sibTrans" cxnId="{E1D25947-CB84-4478-9714-9B05640E7D44}">
      <dgm:prSet/>
      <dgm:spPr/>
      <dgm:t>
        <a:bodyPr/>
        <a:lstStyle/>
        <a:p>
          <a:endParaRPr lang="en-US"/>
        </a:p>
      </dgm:t>
    </dgm:pt>
    <dgm:pt modelId="{8D303AA4-2E01-4F56-8DA3-6CAEB0331A5C}" type="pres">
      <dgm:prSet presAssocID="{FF7E5075-9A31-4A02-9AE1-B93D0C687049}" presName="root" presStyleCnt="0">
        <dgm:presLayoutVars>
          <dgm:dir/>
          <dgm:resizeHandles val="exact"/>
        </dgm:presLayoutVars>
      </dgm:prSet>
      <dgm:spPr/>
    </dgm:pt>
    <dgm:pt modelId="{6575C02B-FE41-409A-960C-282D723E0A05}" type="pres">
      <dgm:prSet presAssocID="{7E7230C5-7B68-4A82-8F38-894611393AB8}" presName="compNode" presStyleCnt="0"/>
      <dgm:spPr/>
    </dgm:pt>
    <dgm:pt modelId="{273B8D6A-2C92-4AB8-BB60-C2E66EEB7FF8}" type="pres">
      <dgm:prSet presAssocID="{7E7230C5-7B68-4A82-8F38-894611393AB8}" presName="bgRect" presStyleLbl="bgShp" presStyleIdx="0" presStyleCnt="3"/>
      <dgm:spPr/>
    </dgm:pt>
    <dgm:pt modelId="{2BE6039E-E6C6-47A5-B178-A76F8FE72130}" type="pres">
      <dgm:prSet presAssocID="{7E7230C5-7B68-4A82-8F38-894611393A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B1E544B-C4CC-4148-BF08-1F9CBADDE2ED}" type="pres">
      <dgm:prSet presAssocID="{7E7230C5-7B68-4A82-8F38-894611393AB8}" presName="spaceRect" presStyleCnt="0"/>
      <dgm:spPr/>
    </dgm:pt>
    <dgm:pt modelId="{35A6F040-AB82-43AF-854F-CA8A12036C3B}" type="pres">
      <dgm:prSet presAssocID="{7E7230C5-7B68-4A82-8F38-894611393AB8}" presName="parTx" presStyleLbl="revTx" presStyleIdx="0" presStyleCnt="3">
        <dgm:presLayoutVars>
          <dgm:chMax val="0"/>
          <dgm:chPref val="0"/>
        </dgm:presLayoutVars>
      </dgm:prSet>
      <dgm:spPr/>
    </dgm:pt>
    <dgm:pt modelId="{193BC1C5-620E-4109-9ACA-06EE74314C83}" type="pres">
      <dgm:prSet presAssocID="{CC86ED13-B54D-4DB4-8AEF-13CE4E1A54C8}" presName="sibTrans" presStyleCnt="0"/>
      <dgm:spPr/>
    </dgm:pt>
    <dgm:pt modelId="{F8B32EAE-6F46-4DDD-95CC-BCE3546673B9}" type="pres">
      <dgm:prSet presAssocID="{CA33435C-D7EA-4F37-94CD-D3002CC0DD95}" presName="compNode" presStyleCnt="0"/>
      <dgm:spPr/>
    </dgm:pt>
    <dgm:pt modelId="{8EFB0794-AC29-4E3C-8B0E-2C8B4379B4E4}" type="pres">
      <dgm:prSet presAssocID="{CA33435C-D7EA-4F37-94CD-D3002CC0DD95}" presName="bgRect" presStyleLbl="bgShp" presStyleIdx="1" presStyleCnt="3"/>
      <dgm:spPr/>
    </dgm:pt>
    <dgm:pt modelId="{5C9DE024-0D2B-482C-95F4-B4757DC828B1}" type="pres">
      <dgm:prSet presAssocID="{CA33435C-D7EA-4F37-94CD-D3002CC0DD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14ACFFF4-EC29-470B-8964-AE81F14907A3}" type="pres">
      <dgm:prSet presAssocID="{CA33435C-D7EA-4F37-94CD-D3002CC0DD95}" presName="spaceRect" presStyleCnt="0"/>
      <dgm:spPr/>
    </dgm:pt>
    <dgm:pt modelId="{309001FB-C94F-488B-BD31-721640FEE9B9}" type="pres">
      <dgm:prSet presAssocID="{CA33435C-D7EA-4F37-94CD-D3002CC0DD95}" presName="parTx" presStyleLbl="revTx" presStyleIdx="1" presStyleCnt="3">
        <dgm:presLayoutVars>
          <dgm:chMax val="0"/>
          <dgm:chPref val="0"/>
        </dgm:presLayoutVars>
      </dgm:prSet>
      <dgm:spPr/>
    </dgm:pt>
    <dgm:pt modelId="{5C5F1CA9-50DE-4DAC-B7F4-123FA4505B7E}" type="pres">
      <dgm:prSet presAssocID="{C1046899-95A4-413B-A5CD-4D89A08B26DC}" presName="sibTrans" presStyleCnt="0"/>
      <dgm:spPr/>
    </dgm:pt>
    <dgm:pt modelId="{FBCB7DAA-0EE4-4666-9F46-452DB659FBDF}" type="pres">
      <dgm:prSet presAssocID="{B62284CE-5507-46D3-91F3-F5B853FBFF73}" presName="compNode" presStyleCnt="0"/>
      <dgm:spPr/>
    </dgm:pt>
    <dgm:pt modelId="{ACBD94A0-D230-4575-B4EC-DFB2AEB9C9D5}" type="pres">
      <dgm:prSet presAssocID="{B62284CE-5507-46D3-91F3-F5B853FBFF73}" presName="bgRect" presStyleLbl="bgShp" presStyleIdx="2" presStyleCnt="3"/>
      <dgm:spPr/>
    </dgm:pt>
    <dgm:pt modelId="{898612AE-D754-415F-97B5-B89663BC4A1B}" type="pres">
      <dgm:prSet presAssocID="{B62284CE-5507-46D3-91F3-F5B853FBFF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terpillar"/>
        </a:ext>
      </dgm:extLst>
    </dgm:pt>
    <dgm:pt modelId="{FEC8C28C-B9E1-4173-B18C-38D557F8BB43}" type="pres">
      <dgm:prSet presAssocID="{B62284CE-5507-46D3-91F3-F5B853FBFF73}" presName="spaceRect" presStyleCnt="0"/>
      <dgm:spPr/>
    </dgm:pt>
    <dgm:pt modelId="{F36BABD5-9EA5-49A7-8664-FEE841B6ADE0}" type="pres">
      <dgm:prSet presAssocID="{B62284CE-5507-46D3-91F3-F5B853FBFF73}" presName="parTx" presStyleLbl="revTx" presStyleIdx="2" presStyleCnt="3">
        <dgm:presLayoutVars>
          <dgm:chMax val="0"/>
          <dgm:chPref val="0"/>
        </dgm:presLayoutVars>
      </dgm:prSet>
      <dgm:spPr/>
    </dgm:pt>
  </dgm:ptLst>
  <dgm:cxnLst>
    <dgm:cxn modelId="{F2F01144-0302-4CA9-BCAC-6C3ABA9E0954}" srcId="{FF7E5075-9A31-4A02-9AE1-B93D0C687049}" destId="{7E7230C5-7B68-4A82-8F38-894611393AB8}" srcOrd="0" destOrd="0" parTransId="{4D834CE2-EA70-4BC7-8D73-7687ECE5B686}" sibTransId="{CC86ED13-B54D-4DB4-8AEF-13CE4E1A54C8}"/>
    <dgm:cxn modelId="{E1D25947-CB84-4478-9714-9B05640E7D44}" srcId="{FF7E5075-9A31-4A02-9AE1-B93D0C687049}" destId="{B62284CE-5507-46D3-91F3-F5B853FBFF73}" srcOrd="2" destOrd="0" parTransId="{DD5BEC15-7984-4400-9B83-B69490341DA4}" sibTransId="{D2A9D2C8-1BA6-466F-8F75-9A1369E4ABA5}"/>
    <dgm:cxn modelId="{40759754-F3E9-4E27-A754-EDB1D5FD209C}" type="presOf" srcId="{FF7E5075-9A31-4A02-9AE1-B93D0C687049}" destId="{8D303AA4-2E01-4F56-8DA3-6CAEB0331A5C}" srcOrd="0" destOrd="0" presId="urn:microsoft.com/office/officeart/2018/2/layout/IconVerticalSolidList"/>
    <dgm:cxn modelId="{20923D59-A7BA-4ABB-8C16-14DB32FACBA7}" srcId="{FF7E5075-9A31-4A02-9AE1-B93D0C687049}" destId="{CA33435C-D7EA-4F37-94CD-D3002CC0DD95}" srcOrd="1" destOrd="0" parTransId="{BAEE6299-0493-45FB-B94D-FE6ADFBD074B}" sibTransId="{C1046899-95A4-413B-A5CD-4D89A08B26DC}"/>
    <dgm:cxn modelId="{FF6FD068-5561-441B-A68D-3EDD881300FB}" type="presOf" srcId="{B62284CE-5507-46D3-91F3-F5B853FBFF73}" destId="{F36BABD5-9EA5-49A7-8664-FEE841B6ADE0}" srcOrd="0" destOrd="0" presId="urn:microsoft.com/office/officeart/2018/2/layout/IconVerticalSolidList"/>
    <dgm:cxn modelId="{69207788-D269-46CE-9440-EB4702F83435}" type="presOf" srcId="{7E7230C5-7B68-4A82-8F38-894611393AB8}" destId="{35A6F040-AB82-43AF-854F-CA8A12036C3B}" srcOrd="0" destOrd="0" presId="urn:microsoft.com/office/officeart/2018/2/layout/IconVerticalSolidList"/>
    <dgm:cxn modelId="{3ACFA7EC-AED3-4276-A9B4-00D6AAB69E36}" type="presOf" srcId="{CA33435C-D7EA-4F37-94CD-D3002CC0DD95}" destId="{309001FB-C94F-488B-BD31-721640FEE9B9}" srcOrd="0" destOrd="0" presId="urn:microsoft.com/office/officeart/2018/2/layout/IconVerticalSolidList"/>
    <dgm:cxn modelId="{3A027D6B-553A-41FB-82A2-8BF77B929B5C}" type="presParOf" srcId="{8D303AA4-2E01-4F56-8DA3-6CAEB0331A5C}" destId="{6575C02B-FE41-409A-960C-282D723E0A05}" srcOrd="0" destOrd="0" presId="urn:microsoft.com/office/officeart/2018/2/layout/IconVerticalSolidList"/>
    <dgm:cxn modelId="{01BAA9FB-41CF-4265-BBFD-9C74574B265E}" type="presParOf" srcId="{6575C02B-FE41-409A-960C-282D723E0A05}" destId="{273B8D6A-2C92-4AB8-BB60-C2E66EEB7FF8}" srcOrd="0" destOrd="0" presId="urn:microsoft.com/office/officeart/2018/2/layout/IconVerticalSolidList"/>
    <dgm:cxn modelId="{05054E19-1919-40FA-9A8A-CCF6C2C41A23}" type="presParOf" srcId="{6575C02B-FE41-409A-960C-282D723E0A05}" destId="{2BE6039E-E6C6-47A5-B178-A76F8FE72130}" srcOrd="1" destOrd="0" presId="urn:microsoft.com/office/officeart/2018/2/layout/IconVerticalSolidList"/>
    <dgm:cxn modelId="{C6709170-2134-4E7F-A801-D7E4A6E21ECC}" type="presParOf" srcId="{6575C02B-FE41-409A-960C-282D723E0A05}" destId="{EB1E544B-C4CC-4148-BF08-1F9CBADDE2ED}" srcOrd="2" destOrd="0" presId="urn:microsoft.com/office/officeart/2018/2/layout/IconVerticalSolidList"/>
    <dgm:cxn modelId="{0B67F837-EE09-4FB8-967A-2EF331CEC6C2}" type="presParOf" srcId="{6575C02B-FE41-409A-960C-282D723E0A05}" destId="{35A6F040-AB82-43AF-854F-CA8A12036C3B}" srcOrd="3" destOrd="0" presId="urn:microsoft.com/office/officeart/2018/2/layout/IconVerticalSolidList"/>
    <dgm:cxn modelId="{6E1F4910-B3CF-4EE8-90E4-8B860D6B527A}" type="presParOf" srcId="{8D303AA4-2E01-4F56-8DA3-6CAEB0331A5C}" destId="{193BC1C5-620E-4109-9ACA-06EE74314C83}" srcOrd="1" destOrd="0" presId="urn:microsoft.com/office/officeart/2018/2/layout/IconVerticalSolidList"/>
    <dgm:cxn modelId="{0A4F3011-20F4-4642-8026-A600193326FC}" type="presParOf" srcId="{8D303AA4-2E01-4F56-8DA3-6CAEB0331A5C}" destId="{F8B32EAE-6F46-4DDD-95CC-BCE3546673B9}" srcOrd="2" destOrd="0" presId="urn:microsoft.com/office/officeart/2018/2/layout/IconVerticalSolidList"/>
    <dgm:cxn modelId="{9CBFDA0D-65B2-45CC-84DE-33D4C6C4A232}" type="presParOf" srcId="{F8B32EAE-6F46-4DDD-95CC-BCE3546673B9}" destId="{8EFB0794-AC29-4E3C-8B0E-2C8B4379B4E4}" srcOrd="0" destOrd="0" presId="urn:microsoft.com/office/officeart/2018/2/layout/IconVerticalSolidList"/>
    <dgm:cxn modelId="{6252D6D9-85CE-4807-B0A3-0E22913F2039}" type="presParOf" srcId="{F8B32EAE-6F46-4DDD-95CC-BCE3546673B9}" destId="{5C9DE024-0D2B-482C-95F4-B4757DC828B1}" srcOrd="1" destOrd="0" presId="urn:microsoft.com/office/officeart/2018/2/layout/IconVerticalSolidList"/>
    <dgm:cxn modelId="{EEB397AC-D261-4D6F-8452-3A5759446F84}" type="presParOf" srcId="{F8B32EAE-6F46-4DDD-95CC-BCE3546673B9}" destId="{14ACFFF4-EC29-470B-8964-AE81F14907A3}" srcOrd="2" destOrd="0" presId="urn:microsoft.com/office/officeart/2018/2/layout/IconVerticalSolidList"/>
    <dgm:cxn modelId="{93A0096F-C782-4F99-9496-1948B9B91F7D}" type="presParOf" srcId="{F8B32EAE-6F46-4DDD-95CC-BCE3546673B9}" destId="{309001FB-C94F-488B-BD31-721640FEE9B9}" srcOrd="3" destOrd="0" presId="urn:microsoft.com/office/officeart/2018/2/layout/IconVerticalSolidList"/>
    <dgm:cxn modelId="{78580C68-44C7-4CB5-BD9A-F0CBF1D00EF0}" type="presParOf" srcId="{8D303AA4-2E01-4F56-8DA3-6CAEB0331A5C}" destId="{5C5F1CA9-50DE-4DAC-B7F4-123FA4505B7E}" srcOrd="3" destOrd="0" presId="urn:microsoft.com/office/officeart/2018/2/layout/IconVerticalSolidList"/>
    <dgm:cxn modelId="{1C2F6A8D-5008-4FF2-8E50-4429A31DF44C}" type="presParOf" srcId="{8D303AA4-2E01-4F56-8DA3-6CAEB0331A5C}" destId="{FBCB7DAA-0EE4-4666-9F46-452DB659FBDF}" srcOrd="4" destOrd="0" presId="urn:microsoft.com/office/officeart/2018/2/layout/IconVerticalSolidList"/>
    <dgm:cxn modelId="{22C7E05A-3393-4533-A5F0-6E68B40DEEC2}" type="presParOf" srcId="{FBCB7DAA-0EE4-4666-9F46-452DB659FBDF}" destId="{ACBD94A0-D230-4575-B4EC-DFB2AEB9C9D5}" srcOrd="0" destOrd="0" presId="urn:microsoft.com/office/officeart/2018/2/layout/IconVerticalSolidList"/>
    <dgm:cxn modelId="{DE42772C-3136-4796-BC52-83E571056390}" type="presParOf" srcId="{FBCB7DAA-0EE4-4666-9F46-452DB659FBDF}" destId="{898612AE-D754-415F-97B5-B89663BC4A1B}" srcOrd="1" destOrd="0" presId="urn:microsoft.com/office/officeart/2018/2/layout/IconVerticalSolidList"/>
    <dgm:cxn modelId="{C428050F-413A-4DAF-A324-C3007EAFD795}" type="presParOf" srcId="{FBCB7DAA-0EE4-4666-9F46-452DB659FBDF}" destId="{FEC8C28C-B9E1-4173-B18C-38D557F8BB43}" srcOrd="2" destOrd="0" presId="urn:microsoft.com/office/officeart/2018/2/layout/IconVerticalSolidList"/>
    <dgm:cxn modelId="{66B56D48-BE4C-44ED-B0F1-A3D1C27E3FE1}" type="presParOf" srcId="{FBCB7DAA-0EE4-4666-9F46-452DB659FBDF}" destId="{F36BABD5-9EA5-49A7-8664-FEE841B6AD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58908-EADB-437A-9559-7C20AB06BA50}">
      <dsp:nvSpPr>
        <dsp:cNvPr id="0" name=""/>
        <dsp:cNvSpPr/>
      </dsp:nvSpPr>
      <dsp:spPr>
        <a:xfrm>
          <a:off x="96743" y="357708"/>
          <a:ext cx="774818" cy="7748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EAB94-46CF-4ADA-BFFE-967C49554AEC}">
      <dsp:nvSpPr>
        <dsp:cNvPr id="0" name=""/>
        <dsp:cNvSpPr/>
      </dsp:nvSpPr>
      <dsp:spPr>
        <a:xfrm>
          <a:off x="259455" y="520420"/>
          <a:ext cx="449394" cy="449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6B9D6D-A12E-433A-A7B2-5669CBC8C9DA}">
      <dsp:nvSpPr>
        <dsp:cNvPr id="0" name=""/>
        <dsp:cNvSpPr/>
      </dsp:nvSpPr>
      <dsp:spPr>
        <a:xfrm>
          <a:off x="1037594" y="357708"/>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God’s Prophetic People Today</a:t>
          </a:r>
        </a:p>
      </dsp:txBody>
      <dsp:txXfrm>
        <a:off x="1037594" y="357708"/>
        <a:ext cx="1826357" cy="774818"/>
      </dsp:txXfrm>
    </dsp:sp>
    <dsp:sp modelId="{755AA18D-CF0A-4956-8256-04DC0B84D6C2}">
      <dsp:nvSpPr>
        <dsp:cNvPr id="0" name=""/>
        <dsp:cNvSpPr/>
      </dsp:nvSpPr>
      <dsp:spPr>
        <a:xfrm>
          <a:off x="3182180" y="357708"/>
          <a:ext cx="774818" cy="77481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647F2-4EF3-4651-8516-0ACD54EF4BED}">
      <dsp:nvSpPr>
        <dsp:cNvPr id="0" name=""/>
        <dsp:cNvSpPr/>
      </dsp:nvSpPr>
      <dsp:spPr>
        <a:xfrm>
          <a:off x="3344892" y="520420"/>
          <a:ext cx="449394" cy="449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AFE53-9B4B-4BCF-979C-D2A5C086303E}">
      <dsp:nvSpPr>
        <dsp:cNvPr id="0" name=""/>
        <dsp:cNvSpPr/>
      </dsp:nvSpPr>
      <dsp:spPr>
        <a:xfrm>
          <a:off x="4123031" y="357708"/>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Pitfalls to Avoid</a:t>
          </a:r>
        </a:p>
      </dsp:txBody>
      <dsp:txXfrm>
        <a:off x="4123031" y="357708"/>
        <a:ext cx="1826357" cy="774818"/>
      </dsp:txXfrm>
    </dsp:sp>
    <dsp:sp modelId="{3E2F344E-EF38-4023-AB9A-BD2E46D56DAD}">
      <dsp:nvSpPr>
        <dsp:cNvPr id="0" name=""/>
        <dsp:cNvSpPr/>
      </dsp:nvSpPr>
      <dsp:spPr>
        <a:xfrm>
          <a:off x="96743" y="1915523"/>
          <a:ext cx="774818" cy="77481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587CC2-4138-4AF2-8CE0-A04DAC9FD080}">
      <dsp:nvSpPr>
        <dsp:cNvPr id="0" name=""/>
        <dsp:cNvSpPr/>
      </dsp:nvSpPr>
      <dsp:spPr>
        <a:xfrm>
          <a:off x="259455" y="2078235"/>
          <a:ext cx="449394" cy="44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86A6A4-FAF9-4F75-9D5E-D554A88A0A22}">
      <dsp:nvSpPr>
        <dsp:cNvPr id="0" name=""/>
        <dsp:cNvSpPr/>
      </dsp:nvSpPr>
      <dsp:spPr>
        <a:xfrm>
          <a:off x="1037594" y="1915523"/>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Principles to Practice</a:t>
          </a:r>
        </a:p>
      </dsp:txBody>
      <dsp:txXfrm>
        <a:off x="1037594" y="1915523"/>
        <a:ext cx="1826357" cy="774818"/>
      </dsp:txXfrm>
    </dsp:sp>
    <dsp:sp modelId="{01962B51-35D5-4637-B897-9981D377DCE2}">
      <dsp:nvSpPr>
        <dsp:cNvPr id="0" name=""/>
        <dsp:cNvSpPr/>
      </dsp:nvSpPr>
      <dsp:spPr>
        <a:xfrm>
          <a:off x="3182180" y="1915523"/>
          <a:ext cx="774818" cy="77481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10416-D3A0-427F-A17A-FD1D3B317DCF}">
      <dsp:nvSpPr>
        <dsp:cNvPr id="0" name=""/>
        <dsp:cNvSpPr/>
      </dsp:nvSpPr>
      <dsp:spPr>
        <a:xfrm>
          <a:off x="3344892" y="2078235"/>
          <a:ext cx="449394" cy="44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E16995-86F7-4901-BC52-FD6DA30299A8}">
      <dsp:nvSpPr>
        <dsp:cNvPr id="0" name=""/>
        <dsp:cNvSpPr/>
      </dsp:nvSpPr>
      <dsp:spPr>
        <a:xfrm>
          <a:off x="4123031" y="1915523"/>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10 M’s for Discerning True Prophets</a:t>
          </a:r>
        </a:p>
      </dsp:txBody>
      <dsp:txXfrm>
        <a:off x="4123031" y="1915523"/>
        <a:ext cx="1826357" cy="774818"/>
      </dsp:txXfrm>
    </dsp:sp>
    <dsp:sp modelId="{C9A412B4-A5D2-4C2F-A166-87BEF6986621}">
      <dsp:nvSpPr>
        <dsp:cNvPr id="0" name=""/>
        <dsp:cNvSpPr/>
      </dsp:nvSpPr>
      <dsp:spPr>
        <a:xfrm>
          <a:off x="96743" y="3473339"/>
          <a:ext cx="774818" cy="77481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0293C-3199-4DE1-84A3-D39B448C1315}">
      <dsp:nvSpPr>
        <dsp:cNvPr id="0" name=""/>
        <dsp:cNvSpPr/>
      </dsp:nvSpPr>
      <dsp:spPr>
        <a:xfrm>
          <a:off x="259455" y="3636051"/>
          <a:ext cx="449394" cy="44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A0F3F7-8F46-4C4C-9AFE-4FE1D6D7E4A1}">
      <dsp:nvSpPr>
        <dsp:cNvPr id="0" name=""/>
        <dsp:cNvSpPr/>
      </dsp:nvSpPr>
      <dsp:spPr>
        <a:xfrm>
          <a:off x="1037594" y="3473339"/>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Prophetic End-time Events</a:t>
          </a:r>
        </a:p>
      </dsp:txBody>
      <dsp:txXfrm>
        <a:off x="1037594" y="3473339"/>
        <a:ext cx="1826357" cy="774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83D2-8564-4C59-8E37-00CB22F913B0}">
      <dsp:nvSpPr>
        <dsp:cNvPr id="0" name=""/>
        <dsp:cNvSpPr/>
      </dsp:nvSpPr>
      <dsp:spPr>
        <a:xfrm>
          <a:off x="0" y="1911"/>
          <a:ext cx="6046132" cy="9688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4483F-AEDD-4502-BA8D-39E44C75739B}">
      <dsp:nvSpPr>
        <dsp:cNvPr id="0" name=""/>
        <dsp:cNvSpPr/>
      </dsp:nvSpPr>
      <dsp:spPr>
        <a:xfrm>
          <a:off x="293077" y="219903"/>
          <a:ext cx="532868" cy="5328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585205-A101-4AB5-92C3-D371DDC4EBD7}">
      <dsp:nvSpPr>
        <dsp:cNvPr id="0" name=""/>
        <dsp:cNvSpPr/>
      </dsp:nvSpPr>
      <dsp:spPr>
        <a:xfrm>
          <a:off x="1119023" y="1911"/>
          <a:ext cx="4927109" cy="96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7" tIns="102537" rIns="102537" bIns="102537" numCol="1" spcCol="1270" anchor="ctr" anchorCtr="0">
          <a:noAutofit/>
        </a:bodyPr>
        <a:lstStyle/>
        <a:p>
          <a:pPr marL="0" lvl="0" indent="0" algn="l" defTabSz="977900">
            <a:lnSpc>
              <a:spcPct val="90000"/>
            </a:lnSpc>
            <a:spcBef>
              <a:spcPct val="0"/>
            </a:spcBef>
            <a:spcAft>
              <a:spcPct val="35000"/>
            </a:spcAft>
            <a:buNone/>
          </a:pPr>
          <a:r>
            <a:rPr lang="en-US" sz="2200" kern="1200"/>
            <a:t>Jeremiah &amp; Ezekiel’s Problem with Persecution</a:t>
          </a:r>
        </a:p>
      </dsp:txBody>
      <dsp:txXfrm>
        <a:off x="1119023" y="1911"/>
        <a:ext cx="4927109" cy="968851"/>
      </dsp:txXfrm>
    </dsp:sp>
    <dsp:sp modelId="{9086FC0C-9B2C-4B42-9428-6856D83059BA}">
      <dsp:nvSpPr>
        <dsp:cNvPr id="0" name=""/>
        <dsp:cNvSpPr/>
      </dsp:nvSpPr>
      <dsp:spPr>
        <a:xfrm>
          <a:off x="0" y="1212975"/>
          <a:ext cx="6046132" cy="9688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21BE8-D1EA-4C8A-ADE8-592BD0CAC8DF}">
      <dsp:nvSpPr>
        <dsp:cNvPr id="0" name=""/>
        <dsp:cNvSpPr/>
      </dsp:nvSpPr>
      <dsp:spPr>
        <a:xfrm>
          <a:off x="293077" y="1430967"/>
          <a:ext cx="532868" cy="5328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016AAC-EBEF-4482-9F3C-F1B7B7EC5CE5}">
      <dsp:nvSpPr>
        <dsp:cNvPr id="0" name=""/>
        <dsp:cNvSpPr/>
      </dsp:nvSpPr>
      <dsp:spPr>
        <a:xfrm>
          <a:off x="1119023" y="1212975"/>
          <a:ext cx="4927109" cy="96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7" tIns="102537" rIns="102537" bIns="102537" numCol="1" spcCol="1270" anchor="ctr" anchorCtr="0">
          <a:noAutofit/>
        </a:bodyPr>
        <a:lstStyle/>
        <a:p>
          <a:pPr marL="0" lvl="0" indent="0" algn="l" defTabSz="977900">
            <a:lnSpc>
              <a:spcPct val="90000"/>
            </a:lnSpc>
            <a:spcBef>
              <a:spcPct val="0"/>
            </a:spcBef>
            <a:spcAft>
              <a:spcPct val="35000"/>
            </a:spcAft>
            <a:buNone/>
          </a:pPr>
          <a:r>
            <a:rPr lang="en-US" sz="2200" kern="1200"/>
            <a:t>Abraham’s Family Problems</a:t>
          </a:r>
        </a:p>
      </dsp:txBody>
      <dsp:txXfrm>
        <a:off x="1119023" y="1212975"/>
        <a:ext cx="4927109" cy="968851"/>
      </dsp:txXfrm>
    </dsp:sp>
    <dsp:sp modelId="{76CC2F6B-4EDE-4C3A-BA85-F30882119F46}">
      <dsp:nvSpPr>
        <dsp:cNvPr id="0" name=""/>
        <dsp:cNvSpPr/>
      </dsp:nvSpPr>
      <dsp:spPr>
        <a:xfrm>
          <a:off x="0" y="2424039"/>
          <a:ext cx="6046132" cy="9688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AF028-51B5-46D5-81F4-0C8B835AA37E}">
      <dsp:nvSpPr>
        <dsp:cNvPr id="0" name=""/>
        <dsp:cNvSpPr/>
      </dsp:nvSpPr>
      <dsp:spPr>
        <a:xfrm>
          <a:off x="293077" y="2642030"/>
          <a:ext cx="532868" cy="5328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4E6AA1-5A2A-4806-8903-44B6415EF495}">
      <dsp:nvSpPr>
        <dsp:cNvPr id="0" name=""/>
        <dsp:cNvSpPr/>
      </dsp:nvSpPr>
      <dsp:spPr>
        <a:xfrm>
          <a:off x="1119023" y="2424039"/>
          <a:ext cx="4927109" cy="96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7" tIns="102537" rIns="102537" bIns="102537" numCol="1" spcCol="1270" anchor="ctr" anchorCtr="0">
          <a:noAutofit/>
        </a:bodyPr>
        <a:lstStyle/>
        <a:p>
          <a:pPr marL="0" lvl="0" indent="0" algn="l" defTabSz="977900">
            <a:lnSpc>
              <a:spcPct val="90000"/>
            </a:lnSpc>
            <a:spcBef>
              <a:spcPct val="0"/>
            </a:spcBef>
            <a:spcAft>
              <a:spcPct val="35000"/>
            </a:spcAft>
            <a:buNone/>
          </a:pPr>
          <a:r>
            <a:rPr lang="en-US" sz="2200" kern="1200"/>
            <a:t>Moses and Overprotectiveness</a:t>
          </a:r>
        </a:p>
      </dsp:txBody>
      <dsp:txXfrm>
        <a:off x="1119023" y="2424039"/>
        <a:ext cx="4927109" cy="968851"/>
      </dsp:txXfrm>
    </dsp:sp>
    <dsp:sp modelId="{E53E9363-0370-4EBF-97C6-EA975FE94B64}">
      <dsp:nvSpPr>
        <dsp:cNvPr id="0" name=""/>
        <dsp:cNvSpPr/>
      </dsp:nvSpPr>
      <dsp:spPr>
        <a:xfrm>
          <a:off x="0" y="3635103"/>
          <a:ext cx="6046132" cy="9688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7308C-4BA2-4A9D-A188-76240055CCB3}">
      <dsp:nvSpPr>
        <dsp:cNvPr id="0" name=""/>
        <dsp:cNvSpPr/>
      </dsp:nvSpPr>
      <dsp:spPr>
        <a:xfrm>
          <a:off x="293077" y="3853094"/>
          <a:ext cx="532868" cy="5328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026E81-D83E-4173-9BF5-A47E82BCB936}">
      <dsp:nvSpPr>
        <dsp:cNvPr id="0" name=""/>
        <dsp:cNvSpPr/>
      </dsp:nvSpPr>
      <dsp:spPr>
        <a:xfrm>
          <a:off x="1119023" y="3635103"/>
          <a:ext cx="4927109" cy="96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37" tIns="102537" rIns="102537" bIns="102537" numCol="1" spcCol="1270" anchor="ctr" anchorCtr="0">
          <a:noAutofit/>
        </a:bodyPr>
        <a:lstStyle/>
        <a:p>
          <a:pPr marL="0" lvl="0" indent="0" algn="l" defTabSz="977900">
            <a:lnSpc>
              <a:spcPct val="90000"/>
            </a:lnSpc>
            <a:spcBef>
              <a:spcPct val="0"/>
            </a:spcBef>
            <a:spcAft>
              <a:spcPct val="35000"/>
            </a:spcAft>
            <a:buNone/>
          </a:pPr>
          <a:r>
            <a:rPr lang="en-US" sz="2200" kern="1200"/>
            <a:t>Jonah’s Pride &amp; Judgement Pitfall</a:t>
          </a:r>
        </a:p>
      </dsp:txBody>
      <dsp:txXfrm>
        <a:off x="1119023" y="3635103"/>
        <a:ext cx="4927109" cy="968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D0AED-F342-43E0-8E24-3C4C712E4DF5}">
      <dsp:nvSpPr>
        <dsp:cNvPr id="0" name=""/>
        <dsp:cNvSpPr/>
      </dsp:nvSpPr>
      <dsp:spPr>
        <a:xfrm>
          <a:off x="1443000" y="8681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BFF51B-CD1D-42FB-9822-A93ED726D34D}">
      <dsp:nvSpPr>
        <dsp:cNvPr id="0" name=""/>
        <dsp:cNvSpPr/>
      </dsp:nvSpPr>
      <dsp:spPr>
        <a:xfrm>
          <a:off x="255000" y="2513124"/>
          <a:ext cx="432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Jonah had the weed seed attitude of pride and a root problem of being too judgmental (Jonah 1-4). While Moses was too motivated by mercy, Jonah was motivated too much by judgment. He was more interested in seeing God destroy the wicked than in seeing God have mercy on them. </a:t>
          </a:r>
        </a:p>
      </dsp:txBody>
      <dsp:txXfrm>
        <a:off x="255000" y="2513124"/>
        <a:ext cx="4320000" cy="787500"/>
      </dsp:txXfrm>
    </dsp:sp>
    <dsp:sp modelId="{05617765-D8FD-4F11-95F5-9BE34ADAF083}">
      <dsp:nvSpPr>
        <dsp:cNvPr id="0" name=""/>
        <dsp:cNvSpPr/>
      </dsp:nvSpPr>
      <dsp:spPr>
        <a:xfrm>
          <a:off x="6519000" y="8681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473B2E-DAA4-4CAC-8DD6-2FA5DF48B931}">
      <dsp:nvSpPr>
        <dsp:cNvPr id="0" name=""/>
        <dsp:cNvSpPr/>
      </dsp:nvSpPr>
      <dsp:spPr>
        <a:xfrm>
          <a:off x="5331000" y="2513124"/>
          <a:ext cx="432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Jonah had the character flaw of being more concerned with his reputation than with the people he ministered to.</a:t>
          </a:r>
        </a:p>
      </dsp:txBody>
      <dsp:txXfrm>
        <a:off x="5331000" y="2513124"/>
        <a:ext cx="4320000" cy="78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BC2D9-6EE9-499E-B554-C53F69434CC2}">
      <dsp:nvSpPr>
        <dsp:cNvPr id="0" name=""/>
        <dsp:cNvSpPr/>
      </dsp:nvSpPr>
      <dsp:spPr>
        <a:xfrm>
          <a:off x="0" y="4673"/>
          <a:ext cx="6243991" cy="1600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D8F6C-1710-4C10-AFFE-A267D995CDE1}">
      <dsp:nvSpPr>
        <dsp:cNvPr id="0" name=""/>
        <dsp:cNvSpPr/>
      </dsp:nvSpPr>
      <dsp:spPr>
        <a:xfrm>
          <a:off x="484291" y="364890"/>
          <a:ext cx="881390" cy="8805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0A3EF4-2A0B-47FC-AC3B-067C5E5DFA10}">
      <dsp:nvSpPr>
        <dsp:cNvPr id="0" name=""/>
        <dsp:cNvSpPr/>
      </dsp:nvSpPr>
      <dsp:spPr>
        <a:xfrm>
          <a:off x="1849974" y="4673"/>
          <a:ext cx="4296836" cy="160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01" tIns="169601" rIns="169601" bIns="169601" numCol="1" spcCol="1270" anchor="ctr" anchorCtr="0">
          <a:noAutofit/>
        </a:bodyPr>
        <a:lstStyle/>
        <a:p>
          <a:pPr marL="0" lvl="0" indent="0" algn="l" defTabSz="622300">
            <a:lnSpc>
              <a:spcPct val="90000"/>
            </a:lnSpc>
            <a:spcBef>
              <a:spcPct val="0"/>
            </a:spcBef>
            <a:spcAft>
              <a:spcPct val="35000"/>
            </a:spcAft>
            <a:buNone/>
          </a:pPr>
          <a:r>
            <a:rPr lang="en-US" sz="1400" kern="1200"/>
            <a:t>Like Jonah, some modern-day prophets grieve more for the loss of their personal comfort than they do over the death of thousands of people.</a:t>
          </a:r>
        </a:p>
      </dsp:txBody>
      <dsp:txXfrm>
        <a:off x="1849974" y="4673"/>
        <a:ext cx="4296836" cy="1602528"/>
      </dsp:txXfrm>
    </dsp:sp>
    <dsp:sp modelId="{73F8A269-C94A-4CAD-89B9-58D61BEC6043}">
      <dsp:nvSpPr>
        <dsp:cNvPr id="0" name=""/>
        <dsp:cNvSpPr/>
      </dsp:nvSpPr>
      <dsp:spPr>
        <a:xfrm>
          <a:off x="0" y="1984268"/>
          <a:ext cx="6243991" cy="1600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297C1-039C-4CE9-81A9-6671A884F2E7}">
      <dsp:nvSpPr>
        <dsp:cNvPr id="0" name=""/>
        <dsp:cNvSpPr/>
      </dsp:nvSpPr>
      <dsp:spPr>
        <a:xfrm>
          <a:off x="484291" y="2344484"/>
          <a:ext cx="881390" cy="8805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70E45D-E479-4F2B-AE41-7300BBFD590F}">
      <dsp:nvSpPr>
        <dsp:cNvPr id="0" name=""/>
        <dsp:cNvSpPr/>
      </dsp:nvSpPr>
      <dsp:spPr>
        <a:xfrm>
          <a:off x="1849974" y="1984268"/>
          <a:ext cx="4296836" cy="160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01" tIns="169601" rIns="169601" bIns="169601" numCol="1" spcCol="1270" anchor="ctr" anchorCtr="0">
          <a:noAutofit/>
        </a:bodyPr>
        <a:lstStyle/>
        <a:p>
          <a:pPr marL="0" lvl="0" indent="0" algn="l" defTabSz="622300">
            <a:lnSpc>
              <a:spcPct val="90000"/>
            </a:lnSpc>
            <a:spcBef>
              <a:spcPct val="0"/>
            </a:spcBef>
            <a:spcAft>
              <a:spcPct val="35000"/>
            </a:spcAft>
            <a:buNone/>
          </a:pPr>
          <a:r>
            <a:rPr lang="en-US" sz="1400" kern="1200"/>
            <a:t>Their own spirit is so intertwined with the Johnson grass roots of selfishness, pride, anger, vengeance, self-will, and personal ambition that they run from any prophetic assignment that has the possibility of making them look bad or failing to bring them a profit. </a:t>
          </a:r>
        </a:p>
      </dsp:txBody>
      <dsp:txXfrm>
        <a:off x="1849974" y="1984268"/>
        <a:ext cx="4296836" cy="1602528"/>
      </dsp:txXfrm>
    </dsp:sp>
    <dsp:sp modelId="{65D92A11-25E9-40D4-AB8E-172564F04B9F}">
      <dsp:nvSpPr>
        <dsp:cNvPr id="0" name=""/>
        <dsp:cNvSpPr/>
      </dsp:nvSpPr>
      <dsp:spPr>
        <a:xfrm>
          <a:off x="0" y="3963862"/>
          <a:ext cx="6243991" cy="1600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77330-0FDE-410D-A51D-E9C0F5438D87}">
      <dsp:nvSpPr>
        <dsp:cNvPr id="0" name=""/>
        <dsp:cNvSpPr/>
      </dsp:nvSpPr>
      <dsp:spPr>
        <a:xfrm>
          <a:off x="484291" y="4324079"/>
          <a:ext cx="881390" cy="8805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7E3221-EA32-46C0-8859-6A3838D2EE2F}">
      <dsp:nvSpPr>
        <dsp:cNvPr id="0" name=""/>
        <dsp:cNvSpPr/>
      </dsp:nvSpPr>
      <dsp:spPr>
        <a:xfrm>
          <a:off x="1849974" y="3963862"/>
          <a:ext cx="4296836" cy="160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01" tIns="169601" rIns="169601" bIns="169601" numCol="1" spcCol="1270" anchor="ctr" anchorCtr="0">
          <a:noAutofit/>
        </a:bodyPr>
        <a:lstStyle/>
        <a:p>
          <a:pPr marL="0" lvl="0" indent="0" algn="l" defTabSz="622300">
            <a:lnSpc>
              <a:spcPct val="90000"/>
            </a:lnSpc>
            <a:spcBef>
              <a:spcPct val="0"/>
            </a:spcBef>
            <a:spcAft>
              <a:spcPct val="35000"/>
            </a:spcAft>
            <a:buNone/>
          </a:pPr>
          <a:r>
            <a:rPr lang="en-US" sz="1400" kern="1200"/>
            <a:t>God must providentially force them to be His spokesmen by putting them in restrictive situations at the bottom of the ocean of life until they are willing to obey. Though the Lord will not go against their will, He has a way of making them willing.</a:t>
          </a:r>
        </a:p>
      </dsp:txBody>
      <dsp:txXfrm>
        <a:off x="1849974" y="3963862"/>
        <a:ext cx="4296836" cy="1602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01E84-A63E-419A-A123-CB54DCE70777}">
      <dsp:nvSpPr>
        <dsp:cNvPr id="0" name=""/>
        <dsp:cNvSpPr/>
      </dsp:nvSpPr>
      <dsp:spPr>
        <a:xfrm>
          <a:off x="0" y="68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8584E-B18B-4116-BD69-83B5FEAB5AC5}">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0C3FB9-081E-4D86-A1C7-08258C86EF59}">
      <dsp:nvSpPr>
        <dsp:cNvPr id="0" name=""/>
        <dsp:cNvSpPr/>
      </dsp:nvSpPr>
      <dsp:spPr>
        <a:xfrm>
          <a:off x="1838002" y="68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755650">
            <a:lnSpc>
              <a:spcPct val="90000"/>
            </a:lnSpc>
            <a:spcBef>
              <a:spcPct val="0"/>
            </a:spcBef>
            <a:spcAft>
              <a:spcPct val="35000"/>
            </a:spcAft>
            <a:buNone/>
          </a:pPr>
          <a:r>
            <a:rPr lang="en-US" sz="1700" kern="1200"/>
            <a:t>They are immature prophets who respond like spoiled children.</a:t>
          </a:r>
        </a:p>
      </dsp:txBody>
      <dsp:txXfrm>
        <a:off x="1838002" y="680"/>
        <a:ext cx="4405989" cy="1591344"/>
      </dsp:txXfrm>
    </dsp:sp>
    <dsp:sp modelId="{BDA5C228-44B1-413D-B300-54D663577278}">
      <dsp:nvSpPr>
        <dsp:cNvPr id="0" name=""/>
        <dsp:cNvSpPr/>
      </dsp:nvSpPr>
      <dsp:spPr>
        <a:xfrm>
          <a:off x="0" y="198986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F5A64-8A8C-46C3-8BBC-5E3D4B83B163}">
      <dsp:nvSpPr>
        <dsp:cNvPr id="0" name=""/>
        <dsp:cNvSpPr/>
      </dsp:nvSpPr>
      <dsp:spPr>
        <a:xfrm>
          <a:off x="481381" y="2347912"/>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AC4274-536C-427A-A1E4-01365A87168E}">
      <dsp:nvSpPr>
        <dsp:cNvPr id="0" name=""/>
        <dsp:cNvSpPr/>
      </dsp:nvSpPr>
      <dsp:spPr>
        <a:xfrm>
          <a:off x="1838002" y="198986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755650">
            <a:lnSpc>
              <a:spcPct val="90000"/>
            </a:lnSpc>
            <a:spcBef>
              <a:spcPct val="0"/>
            </a:spcBef>
            <a:spcAft>
              <a:spcPct val="35000"/>
            </a:spcAft>
            <a:buNone/>
          </a:pPr>
          <a:r>
            <a:rPr lang="en-US" sz="1700" kern="1200"/>
            <a:t>They want to dictate to God how to fulfill His word through them because they do not trust God to do it they way they think it should be done.</a:t>
          </a:r>
        </a:p>
      </dsp:txBody>
      <dsp:txXfrm>
        <a:off x="1838002" y="1989860"/>
        <a:ext cx="4405989" cy="1591344"/>
      </dsp:txXfrm>
    </dsp:sp>
    <dsp:sp modelId="{EDA780F7-F09F-48EE-A3A7-86A4F5C76229}">
      <dsp:nvSpPr>
        <dsp:cNvPr id="0" name=""/>
        <dsp:cNvSpPr/>
      </dsp:nvSpPr>
      <dsp:spPr>
        <a:xfrm>
          <a:off x="0" y="3979040"/>
          <a:ext cx="6243991"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1A09D-A132-4888-898F-F8F4140C9A1F}">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B4FFE5-D08F-4EE8-B393-43D756BF7556}">
      <dsp:nvSpPr>
        <dsp:cNvPr id="0" name=""/>
        <dsp:cNvSpPr/>
      </dsp:nvSpPr>
      <dsp:spPr>
        <a:xfrm>
          <a:off x="1838002" y="397904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755650">
            <a:lnSpc>
              <a:spcPct val="90000"/>
            </a:lnSpc>
            <a:spcBef>
              <a:spcPct val="0"/>
            </a:spcBef>
            <a:spcAft>
              <a:spcPct val="35000"/>
            </a:spcAft>
            <a:buNone/>
          </a:pPr>
          <a:r>
            <a:rPr lang="en-US" sz="1700" kern="1200"/>
            <a:t>They try to motivate God by threats and intimidation….</a:t>
          </a:r>
        </a:p>
      </dsp:txBody>
      <dsp:txXfrm>
        <a:off x="1838002" y="3979040"/>
        <a:ext cx="4405989" cy="1591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0D7CC-E161-A047-B016-A910BA7C35C0}">
      <dsp:nvSpPr>
        <dsp:cNvPr id="0" name=""/>
        <dsp:cNvSpPr/>
      </dsp:nvSpPr>
      <dsp:spPr>
        <a:xfrm>
          <a:off x="2798331" y="1578301"/>
          <a:ext cx="613128" cy="91440"/>
        </a:xfrm>
        <a:custGeom>
          <a:avLst/>
          <a:gdLst/>
          <a:ahLst/>
          <a:cxnLst/>
          <a:rect l="0" t="0" r="0" b="0"/>
          <a:pathLst>
            <a:path>
              <a:moveTo>
                <a:pt x="0" y="45720"/>
              </a:moveTo>
              <a:lnTo>
                <a:pt x="613128"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8802" y="1620803"/>
        <a:ext cx="32186" cy="6437"/>
      </dsp:txXfrm>
    </dsp:sp>
    <dsp:sp modelId="{ADEE34B8-65BF-B942-A86D-2ABD06EB6F82}">
      <dsp:nvSpPr>
        <dsp:cNvPr id="0" name=""/>
        <dsp:cNvSpPr/>
      </dsp:nvSpPr>
      <dsp:spPr>
        <a:xfrm>
          <a:off x="1310" y="784375"/>
          <a:ext cx="2798820" cy="167929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7145" tIns="143957" rIns="137145" bIns="143957" numCol="1" spcCol="1270" anchor="ctr" anchorCtr="0">
          <a:noAutofit/>
        </a:bodyPr>
        <a:lstStyle/>
        <a:p>
          <a:pPr marL="0" lvl="0" indent="0" algn="ctr" defTabSz="533400">
            <a:lnSpc>
              <a:spcPct val="100000"/>
            </a:lnSpc>
            <a:spcBef>
              <a:spcPct val="0"/>
            </a:spcBef>
            <a:spcAft>
              <a:spcPct val="35000"/>
            </a:spcAft>
            <a:buNone/>
          </a:pPr>
          <a:r>
            <a:rPr lang="en-US" sz="1200" kern="1200"/>
            <a:t>Psalm 51:12</a:t>
          </a:r>
        </a:p>
      </dsp:txBody>
      <dsp:txXfrm>
        <a:off x="1310" y="784375"/>
        <a:ext cx="2798820" cy="1679292"/>
      </dsp:txXfrm>
    </dsp:sp>
    <dsp:sp modelId="{403A57CA-CB57-A542-BB3C-67A8E71C95CA}">
      <dsp:nvSpPr>
        <dsp:cNvPr id="0" name=""/>
        <dsp:cNvSpPr/>
      </dsp:nvSpPr>
      <dsp:spPr>
        <a:xfrm>
          <a:off x="1400721" y="2461868"/>
          <a:ext cx="3442549" cy="613128"/>
        </a:xfrm>
        <a:custGeom>
          <a:avLst/>
          <a:gdLst/>
          <a:ahLst/>
          <a:cxnLst/>
          <a:rect l="0" t="0" r="0" b="0"/>
          <a:pathLst>
            <a:path>
              <a:moveTo>
                <a:pt x="3442549" y="0"/>
              </a:moveTo>
              <a:lnTo>
                <a:pt x="3442549" y="323664"/>
              </a:lnTo>
              <a:lnTo>
                <a:pt x="0" y="323664"/>
              </a:lnTo>
              <a:lnTo>
                <a:pt x="0" y="613128"/>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4440" y="2765213"/>
        <a:ext cx="175110" cy="6437"/>
      </dsp:txXfrm>
    </dsp:sp>
    <dsp:sp modelId="{A0D747BE-2612-2C4E-9278-E6318ECB6081}">
      <dsp:nvSpPr>
        <dsp:cNvPr id="0" name=""/>
        <dsp:cNvSpPr/>
      </dsp:nvSpPr>
      <dsp:spPr>
        <a:xfrm>
          <a:off x="3443860" y="784375"/>
          <a:ext cx="2798820" cy="167929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7145" tIns="143957" rIns="137145" bIns="143957" numCol="1" spcCol="1270" anchor="ctr" anchorCtr="0">
          <a:noAutofit/>
        </a:bodyPr>
        <a:lstStyle/>
        <a:p>
          <a:pPr marL="0" lvl="0" indent="0" algn="ctr" defTabSz="533400">
            <a:lnSpc>
              <a:spcPct val="100000"/>
            </a:lnSpc>
            <a:spcBef>
              <a:spcPct val="0"/>
            </a:spcBef>
            <a:spcAft>
              <a:spcPct val="35000"/>
            </a:spcAft>
            <a:buNone/>
          </a:pPr>
          <a:r>
            <a:rPr lang="en-US" sz="1200" kern="1200"/>
            <a:t>Restore </a:t>
          </a:r>
          <a:r>
            <a:rPr lang="en-US" sz="1200" b="1" kern="1200"/>
            <a:t>to</a:t>
          </a:r>
          <a:r>
            <a:rPr lang="en-US" sz="1200" kern="1200"/>
            <a:t> me the joy of your salvation and grant me a </a:t>
          </a:r>
          <a:r>
            <a:rPr lang="en-US" sz="1200" b="1" kern="1200"/>
            <a:t>willing</a:t>
          </a:r>
          <a:r>
            <a:rPr lang="en-US" sz="1200" kern="1200"/>
            <a:t> </a:t>
          </a:r>
          <a:r>
            <a:rPr lang="en-US" sz="1200" b="1" kern="1200"/>
            <a:t>spirit</a:t>
          </a:r>
          <a:r>
            <a:rPr lang="en-US" sz="1200" kern="1200"/>
            <a:t>, </a:t>
          </a:r>
          <a:r>
            <a:rPr lang="en-US" sz="1200" b="1" kern="1200"/>
            <a:t>to</a:t>
          </a:r>
          <a:r>
            <a:rPr lang="en-US" sz="1200" kern="1200"/>
            <a:t> </a:t>
          </a:r>
          <a:r>
            <a:rPr lang="en-US" sz="1200" b="1" kern="1200"/>
            <a:t>sustain</a:t>
          </a:r>
          <a:r>
            <a:rPr lang="en-US" sz="1200" kern="1200"/>
            <a:t> me.</a:t>
          </a:r>
        </a:p>
      </dsp:txBody>
      <dsp:txXfrm>
        <a:off x="3443860" y="784375"/>
        <a:ext cx="2798820" cy="1679292"/>
      </dsp:txXfrm>
    </dsp:sp>
    <dsp:sp modelId="{BE5B1845-C393-704A-8819-38023C4744DC}">
      <dsp:nvSpPr>
        <dsp:cNvPr id="0" name=""/>
        <dsp:cNvSpPr/>
      </dsp:nvSpPr>
      <dsp:spPr>
        <a:xfrm>
          <a:off x="2798331" y="3901323"/>
          <a:ext cx="613128" cy="91440"/>
        </a:xfrm>
        <a:custGeom>
          <a:avLst/>
          <a:gdLst/>
          <a:ahLst/>
          <a:cxnLst/>
          <a:rect l="0" t="0" r="0" b="0"/>
          <a:pathLst>
            <a:path>
              <a:moveTo>
                <a:pt x="0" y="45720"/>
              </a:moveTo>
              <a:lnTo>
                <a:pt x="613128"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8802" y="3943824"/>
        <a:ext cx="32186" cy="6437"/>
      </dsp:txXfrm>
    </dsp:sp>
    <dsp:sp modelId="{9F53E157-9010-0E40-88BE-8CCA5801BA37}">
      <dsp:nvSpPr>
        <dsp:cNvPr id="0" name=""/>
        <dsp:cNvSpPr/>
      </dsp:nvSpPr>
      <dsp:spPr>
        <a:xfrm>
          <a:off x="1310" y="3107396"/>
          <a:ext cx="2798820" cy="167929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7145" tIns="143957" rIns="137145" bIns="143957" numCol="1" spcCol="1270" anchor="ctr" anchorCtr="0">
          <a:noAutofit/>
        </a:bodyPr>
        <a:lstStyle/>
        <a:p>
          <a:pPr marL="0" lvl="0" indent="0" algn="ctr" defTabSz="533400">
            <a:lnSpc>
              <a:spcPct val="100000"/>
            </a:lnSpc>
            <a:spcBef>
              <a:spcPct val="0"/>
            </a:spcBef>
            <a:spcAft>
              <a:spcPct val="35000"/>
            </a:spcAft>
            <a:buNone/>
          </a:pPr>
          <a:r>
            <a:rPr lang="en-US" sz="1200" kern="1200"/>
            <a:t>Prophets must be aware of the Jonah pitfall. It will get them in serious trouble with God. If we follow in Jonah’s footsteps, He will prepare a “great fish” situation to swallow us up and wrap sea weed around our head.</a:t>
          </a:r>
        </a:p>
      </dsp:txBody>
      <dsp:txXfrm>
        <a:off x="1310" y="3107396"/>
        <a:ext cx="2798820" cy="1679292"/>
      </dsp:txXfrm>
    </dsp:sp>
    <dsp:sp modelId="{062641AF-5971-1347-B43D-FD360C22BFDF}">
      <dsp:nvSpPr>
        <dsp:cNvPr id="0" name=""/>
        <dsp:cNvSpPr/>
      </dsp:nvSpPr>
      <dsp:spPr>
        <a:xfrm>
          <a:off x="3443860" y="3107396"/>
          <a:ext cx="2798820" cy="167929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7145" tIns="143957" rIns="137145" bIns="143957" numCol="1" spcCol="1270" anchor="ctr" anchorCtr="0">
          <a:noAutofit/>
        </a:bodyPr>
        <a:lstStyle/>
        <a:p>
          <a:pPr marL="0" lvl="0" indent="0" algn="ctr" defTabSz="533400">
            <a:lnSpc>
              <a:spcPct val="100000"/>
            </a:lnSpc>
            <a:spcBef>
              <a:spcPct val="0"/>
            </a:spcBef>
            <a:spcAft>
              <a:spcPct val="35000"/>
            </a:spcAft>
            <a:buNone/>
          </a:pPr>
          <a:r>
            <a:rPr lang="en-US" sz="1200" kern="1200"/>
            <a:t>God will providentially hold us at the bottom of life in a restricted area until we quit blaming Him and others for our problem and becoming willing to pay our vows and obey the Lord. </a:t>
          </a:r>
        </a:p>
      </dsp:txBody>
      <dsp:txXfrm>
        <a:off x="3443860" y="3107396"/>
        <a:ext cx="2798820" cy="1679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B8D6A-2C92-4AB8-BB60-C2E66EEB7FF8}">
      <dsp:nvSpPr>
        <dsp:cNvPr id="0" name=""/>
        <dsp:cNvSpPr/>
      </dsp:nvSpPr>
      <dsp:spPr>
        <a:xfrm>
          <a:off x="0" y="680"/>
          <a:ext cx="6243991" cy="15913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6039E-E6C6-47A5-B178-A76F8FE72130}">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A6F040-AB82-43AF-854F-CA8A12036C3B}">
      <dsp:nvSpPr>
        <dsp:cNvPr id="0" name=""/>
        <dsp:cNvSpPr/>
      </dsp:nvSpPr>
      <dsp:spPr>
        <a:xfrm>
          <a:off x="1838002" y="68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622300">
            <a:lnSpc>
              <a:spcPct val="90000"/>
            </a:lnSpc>
            <a:spcBef>
              <a:spcPct val="0"/>
            </a:spcBef>
            <a:spcAft>
              <a:spcPct val="35000"/>
            </a:spcAft>
            <a:buNone/>
          </a:pPr>
          <a:r>
            <a:rPr lang="en-US" sz="1400" kern="1200" dirty="0"/>
            <a:t>We have no record that God ever used Jonah as a prophet again. He seems to have had no continuing ministry as Isaiah, Elisha, Jeremiah or Daniel did. </a:t>
          </a:r>
        </a:p>
      </dsp:txBody>
      <dsp:txXfrm>
        <a:off x="1838002" y="680"/>
        <a:ext cx="4405989" cy="1591344"/>
      </dsp:txXfrm>
    </dsp:sp>
    <dsp:sp modelId="{8EFB0794-AC29-4E3C-8B0E-2C8B4379B4E4}">
      <dsp:nvSpPr>
        <dsp:cNvPr id="0" name=""/>
        <dsp:cNvSpPr/>
      </dsp:nvSpPr>
      <dsp:spPr>
        <a:xfrm>
          <a:off x="0" y="1989860"/>
          <a:ext cx="6243991" cy="15913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DE024-0D2B-482C-95F4-B4757DC828B1}">
      <dsp:nvSpPr>
        <dsp:cNvPr id="0" name=""/>
        <dsp:cNvSpPr/>
      </dsp:nvSpPr>
      <dsp:spPr>
        <a:xfrm>
          <a:off x="481381" y="2347912"/>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9001FB-C94F-488B-BD31-721640FEE9B9}">
      <dsp:nvSpPr>
        <dsp:cNvPr id="0" name=""/>
        <dsp:cNvSpPr/>
      </dsp:nvSpPr>
      <dsp:spPr>
        <a:xfrm>
          <a:off x="1838002" y="198986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622300">
            <a:lnSpc>
              <a:spcPct val="90000"/>
            </a:lnSpc>
            <a:spcBef>
              <a:spcPct val="0"/>
            </a:spcBef>
            <a:spcAft>
              <a:spcPct val="35000"/>
            </a:spcAft>
            <a:buNone/>
          </a:pPr>
          <a:r>
            <a:rPr lang="en-US" sz="1400" kern="1200"/>
            <a:t>Prophets who do not root out the problems of anger, pride, selfishness, and more concern for themselves than for God’s prophetic purpose will become short-lived shooting stars – rather than a permanent planet orbiting around God’s eternal purpose.</a:t>
          </a:r>
        </a:p>
      </dsp:txBody>
      <dsp:txXfrm>
        <a:off x="1838002" y="1989860"/>
        <a:ext cx="4405989" cy="1591344"/>
      </dsp:txXfrm>
    </dsp:sp>
    <dsp:sp modelId="{ACBD94A0-D230-4575-B4EC-DFB2AEB9C9D5}">
      <dsp:nvSpPr>
        <dsp:cNvPr id="0" name=""/>
        <dsp:cNvSpPr/>
      </dsp:nvSpPr>
      <dsp:spPr>
        <a:xfrm>
          <a:off x="0" y="3979040"/>
          <a:ext cx="6243991" cy="15913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612AE-D754-415F-97B5-B89663BC4A1B}">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6BABD5-9EA5-49A7-8664-FEE841B6ADE0}">
      <dsp:nvSpPr>
        <dsp:cNvPr id="0" name=""/>
        <dsp:cNvSpPr/>
      </dsp:nvSpPr>
      <dsp:spPr>
        <a:xfrm>
          <a:off x="1838002" y="397904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622300">
            <a:lnSpc>
              <a:spcPct val="90000"/>
            </a:lnSpc>
            <a:spcBef>
              <a:spcPct val="0"/>
            </a:spcBef>
            <a:spcAft>
              <a:spcPct val="35000"/>
            </a:spcAft>
            <a:buNone/>
          </a:pPr>
          <a:r>
            <a:rPr lang="en-US" sz="1400" kern="1200"/>
            <a:t>So – like the sailors on the ship to Tarshish discovered – if you find that you have a “Jonah” on board, you better throw it overboard or risk going down yourself.</a:t>
          </a:r>
        </a:p>
      </dsp:txBody>
      <dsp:txXfrm>
        <a:off x="1838002" y="3979040"/>
        <a:ext cx="4405989" cy="159134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115755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910F6-5A51-4B4B-AAC1-E6E049CB3BEB}"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383025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269909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350165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69939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2816339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2518360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165788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371119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139476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F910F6-5A51-4B4B-AAC1-E6E049CB3BEB}"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391597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F910F6-5A51-4B4B-AAC1-E6E049CB3BEB}"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186415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F910F6-5A51-4B4B-AAC1-E6E049CB3BEB}" type="datetimeFigureOut">
              <a:rPr lang="en-US" smtClean="0"/>
              <a:t>9/15/19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30076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F910F6-5A51-4B4B-AAC1-E6E049CB3BEB}" type="datetimeFigureOut">
              <a:rPr lang="en-US" smtClean="0"/>
              <a:t>9/15/19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104072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910F6-5A51-4B4B-AAC1-E6E049CB3BEB}" type="datetimeFigureOut">
              <a:rPr lang="en-US" smtClean="0"/>
              <a:t>9/15/19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158573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910F6-5A51-4B4B-AAC1-E6E049CB3BEB}"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316498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28F910F6-5A51-4B4B-AAC1-E6E049CB3BEB}" type="datetimeFigureOut">
              <a:rPr lang="en-US" smtClean="0"/>
              <a:t>9/15/19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6D8F4BE3-085A-1A48-987E-923B4417D5BA}" type="slidenum">
              <a:rPr lang="en-US" smtClean="0"/>
              <a:t>‹#›</a:t>
            </a:fld>
            <a:endParaRPr lang="en-US"/>
          </a:p>
        </p:txBody>
      </p:sp>
    </p:spTree>
    <p:extLst>
      <p:ext uri="{BB962C8B-B14F-4D97-AF65-F5344CB8AC3E}">
        <p14:creationId xmlns:p14="http://schemas.microsoft.com/office/powerpoint/2010/main" val="155358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8F910F6-5A51-4B4B-AAC1-E6E049CB3BEB}" type="datetimeFigureOut">
              <a:rPr lang="en-US" smtClean="0"/>
              <a:t>9/15/19</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8F4BE3-085A-1A48-987E-923B4417D5BA}" type="slidenum">
              <a:rPr lang="en-US" smtClean="0"/>
              <a:t>‹#›</a:t>
            </a:fld>
            <a:endParaRPr lang="en-US"/>
          </a:p>
        </p:txBody>
      </p:sp>
    </p:spTree>
    <p:extLst>
      <p:ext uri="{BB962C8B-B14F-4D97-AF65-F5344CB8AC3E}">
        <p14:creationId xmlns:p14="http://schemas.microsoft.com/office/powerpoint/2010/main" val="264897261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0B64-2600-7F4F-8A31-AEA8C37FC283}"/>
              </a:ext>
            </a:extLst>
          </p:cNvPr>
          <p:cNvSpPr>
            <a:spLocks noGrp="1"/>
          </p:cNvSpPr>
          <p:nvPr>
            <p:ph type="title"/>
          </p:nvPr>
        </p:nvSpPr>
        <p:spPr>
          <a:xfrm>
            <a:off x="669851" y="1430179"/>
            <a:ext cx="3029313" cy="3675908"/>
          </a:xfrm>
        </p:spPr>
        <p:txBody>
          <a:bodyPr anchor="ctr">
            <a:normAutofit/>
          </a:bodyPr>
          <a:lstStyle/>
          <a:p>
            <a:r>
              <a:rPr lang="en-US" sz="4000"/>
              <a:t>Prophets, Pitfalls, Principles</a:t>
            </a:r>
          </a:p>
        </p:txBody>
      </p:sp>
      <p:graphicFrame>
        <p:nvGraphicFramePr>
          <p:cNvPr id="5" name="Content Placeholder 2">
            <a:extLst>
              <a:ext uri="{FF2B5EF4-FFF2-40B4-BE49-F238E27FC236}">
                <a16:creationId xmlns:a16="http://schemas.microsoft.com/office/drawing/2014/main" id="{05AA279B-1766-46B1-A758-25D812504798}"/>
              </a:ext>
            </a:extLst>
          </p:cNvPr>
          <p:cNvGraphicFramePr>
            <a:graphicFrameLocks noGrp="1"/>
          </p:cNvGraphicFramePr>
          <p:nvPr>
            <p:ph idx="1"/>
            <p:extLst>
              <p:ext uri="{D42A27DB-BD31-4B8C-83A1-F6EECF244321}">
                <p14:modId xmlns:p14="http://schemas.microsoft.com/office/powerpoint/2010/main" val="3451909998"/>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250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96B8-96DF-FB46-94D0-68998B625F97}"/>
              </a:ext>
            </a:extLst>
          </p:cNvPr>
          <p:cNvSpPr>
            <a:spLocks noGrp="1"/>
          </p:cNvSpPr>
          <p:nvPr>
            <p:ph type="title"/>
          </p:nvPr>
        </p:nvSpPr>
        <p:spPr>
          <a:xfrm>
            <a:off x="974179" y="714375"/>
            <a:ext cx="3332955" cy="5076826"/>
          </a:xfrm>
        </p:spPr>
        <p:txBody>
          <a:bodyPr anchor="ctr">
            <a:normAutofit/>
          </a:bodyPr>
          <a:lstStyle/>
          <a:p>
            <a:r>
              <a:rPr lang="en-US" sz="4000"/>
              <a:t>Grace to Adjust</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C8F4DA1A-2253-014D-8A0B-C04690C0EB4E}"/>
              </a:ext>
            </a:extLst>
          </p:cNvPr>
          <p:cNvSpPr>
            <a:spLocks noGrp="1"/>
          </p:cNvSpPr>
          <p:nvPr>
            <p:ph idx="1"/>
          </p:nvPr>
        </p:nvSpPr>
        <p:spPr>
          <a:xfrm>
            <a:off x="4973046" y="714375"/>
            <a:ext cx="6253751" cy="5076825"/>
          </a:xfrm>
        </p:spPr>
        <p:txBody>
          <a:bodyPr>
            <a:normAutofit/>
          </a:bodyPr>
          <a:lstStyle/>
          <a:p>
            <a:pPr marL="0" indent="0">
              <a:lnSpc>
                <a:spcPct val="90000"/>
              </a:lnSpc>
              <a:buNone/>
            </a:pPr>
            <a:r>
              <a:rPr lang="en-US" dirty="0">
                <a:solidFill>
                  <a:schemeClr val="tx1"/>
                </a:solidFill>
              </a:rPr>
              <a:t>Peter 1:3  (NIV)</a:t>
            </a:r>
          </a:p>
          <a:p>
            <a:pPr marL="0" indent="0">
              <a:lnSpc>
                <a:spcPct val="90000"/>
              </a:lnSpc>
              <a:buNone/>
            </a:pPr>
            <a:r>
              <a:rPr lang="en-US" b="1" baseline="30000" dirty="0">
                <a:solidFill>
                  <a:schemeClr val="tx1"/>
                </a:solidFill>
              </a:rPr>
              <a:t>3 </a:t>
            </a:r>
            <a:r>
              <a:rPr lang="en-US" dirty="0">
                <a:solidFill>
                  <a:schemeClr val="tx1"/>
                </a:solidFill>
              </a:rPr>
              <a:t>His divine power has given us everything we need for a godly life through our knowledge of him who called us by his own glory and goodness.</a:t>
            </a:r>
            <a:br>
              <a:rPr lang="en-US" dirty="0">
                <a:solidFill>
                  <a:schemeClr val="tx1"/>
                </a:solidFill>
              </a:rPr>
            </a:br>
            <a:endParaRPr lang="en-US" dirty="0">
              <a:solidFill>
                <a:schemeClr val="tx1"/>
              </a:solidFill>
            </a:endParaRPr>
          </a:p>
          <a:p>
            <a:pPr>
              <a:lnSpc>
                <a:spcPct val="90000"/>
              </a:lnSpc>
            </a:pPr>
            <a:endParaRPr lang="en-US" dirty="0">
              <a:solidFill>
                <a:schemeClr val="tx1"/>
              </a:solidFill>
            </a:endParaRPr>
          </a:p>
          <a:p>
            <a:pPr marL="0" indent="0">
              <a:lnSpc>
                <a:spcPct val="90000"/>
              </a:lnSpc>
              <a:buNone/>
            </a:pPr>
            <a:r>
              <a:rPr lang="en-US" dirty="0">
                <a:solidFill>
                  <a:schemeClr val="tx1"/>
                </a:solidFill>
              </a:rPr>
              <a:t>John 8:32  (NIV)</a:t>
            </a:r>
          </a:p>
          <a:p>
            <a:pPr marL="0" indent="0">
              <a:lnSpc>
                <a:spcPct val="90000"/>
              </a:lnSpc>
              <a:buNone/>
            </a:pPr>
            <a:r>
              <a:rPr lang="en-US" b="1" baseline="30000" dirty="0">
                <a:solidFill>
                  <a:schemeClr val="tx1"/>
                </a:solidFill>
              </a:rPr>
              <a:t>32 </a:t>
            </a:r>
            <a:r>
              <a:rPr lang="en-US" dirty="0">
                <a:solidFill>
                  <a:schemeClr val="tx1"/>
                </a:solidFill>
              </a:rPr>
              <a:t>Then you will know the truth, and the truth will set you free.”</a:t>
            </a:r>
          </a:p>
          <a:p>
            <a:pPr marL="0" indent="0">
              <a:lnSpc>
                <a:spcPct val="90000"/>
              </a:lnSpc>
              <a:buNone/>
            </a:pPr>
            <a:endParaRPr lang="en-US" dirty="0">
              <a:solidFill>
                <a:schemeClr val="tx1"/>
              </a:solidFill>
            </a:endParaRPr>
          </a:p>
          <a:p>
            <a:pPr marL="0" indent="0">
              <a:lnSpc>
                <a:spcPct val="90000"/>
              </a:lnSpc>
              <a:buNone/>
            </a:pPr>
            <a:r>
              <a:rPr lang="en-US" dirty="0">
                <a:solidFill>
                  <a:schemeClr val="tx1"/>
                </a:solidFill>
              </a:rPr>
              <a:t>1 Peter 4:13  (NIV)</a:t>
            </a:r>
          </a:p>
          <a:p>
            <a:pPr marL="0" indent="0">
              <a:lnSpc>
                <a:spcPct val="90000"/>
              </a:lnSpc>
              <a:buNone/>
            </a:pPr>
            <a:r>
              <a:rPr lang="en-US" b="1" baseline="30000" dirty="0">
                <a:solidFill>
                  <a:schemeClr val="tx1"/>
                </a:solidFill>
              </a:rPr>
              <a:t>13 </a:t>
            </a:r>
            <a:r>
              <a:rPr lang="en-US" dirty="0">
                <a:solidFill>
                  <a:schemeClr val="tx1"/>
                </a:solidFill>
              </a:rPr>
              <a:t>But rejoice inasmuch as you participate in the sufferings of Christ, so that you may be overjoyed when his glory is revealed.</a:t>
            </a:r>
          </a:p>
          <a:p>
            <a:pPr marL="0" indent="0">
              <a:lnSpc>
                <a:spcPct val="90000"/>
              </a:lnSpc>
              <a:buNone/>
            </a:pPr>
            <a:endParaRPr lang="en-US" dirty="0">
              <a:solidFill>
                <a:schemeClr val="tx1"/>
              </a:solidFill>
            </a:endParaRPr>
          </a:p>
        </p:txBody>
      </p:sp>
    </p:spTree>
    <p:extLst>
      <p:ext uri="{BB962C8B-B14F-4D97-AF65-F5344CB8AC3E}">
        <p14:creationId xmlns:p14="http://schemas.microsoft.com/office/powerpoint/2010/main" val="24536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07B-3D39-DB41-AA27-37CE6C6207AA}"/>
              </a:ext>
            </a:extLst>
          </p:cNvPr>
          <p:cNvSpPr>
            <a:spLocks noGrp="1"/>
          </p:cNvSpPr>
          <p:nvPr>
            <p:ph type="title"/>
          </p:nvPr>
        </p:nvSpPr>
        <p:spPr>
          <a:xfrm>
            <a:off x="974179" y="714375"/>
            <a:ext cx="3332955" cy="5076826"/>
          </a:xfrm>
        </p:spPr>
        <p:txBody>
          <a:bodyPr anchor="ctr">
            <a:normAutofit/>
          </a:bodyPr>
          <a:lstStyle/>
          <a:p>
            <a:r>
              <a:rPr lang="en-US" sz="4000"/>
              <a:t>Abraham &amp; Family Problems</a:t>
            </a:r>
          </a:p>
        </p:txBody>
      </p:sp>
      <p:sp>
        <p:nvSpPr>
          <p:cNvPr id="14"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97732FC5-2F87-B547-8975-B1A17B722FC9}"/>
              </a:ext>
            </a:extLst>
          </p:cNvPr>
          <p:cNvSpPr>
            <a:spLocks noGrp="1"/>
          </p:cNvSpPr>
          <p:nvPr>
            <p:ph idx="1"/>
          </p:nvPr>
        </p:nvSpPr>
        <p:spPr>
          <a:xfrm>
            <a:off x="4973046" y="714375"/>
            <a:ext cx="6253751" cy="5076825"/>
          </a:xfrm>
        </p:spPr>
        <p:txBody>
          <a:bodyPr>
            <a:normAutofit/>
          </a:bodyPr>
          <a:lstStyle/>
          <a:p>
            <a:r>
              <a:rPr lang="en-US">
                <a:solidFill>
                  <a:schemeClr val="tx1"/>
                </a:solidFill>
              </a:rPr>
              <a:t>People in the service professions, such as ministry, medicine, law, politics, and police work, seem to have the greatest stress in their personal family life. Prophet Abraham’s greatest trials came from his family.</a:t>
            </a:r>
          </a:p>
          <a:p>
            <a:r>
              <a:rPr lang="en-US">
                <a:solidFill>
                  <a:schemeClr val="tx1"/>
                </a:solidFill>
              </a:rPr>
              <a:t>His root problem and pitfall was allowing family influences to hinder him from obeying God completely in order to fulfill god’s personal word to him. (pg 25)</a:t>
            </a:r>
          </a:p>
        </p:txBody>
      </p:sp>
    </p:spTree>
    <p:extLst>
      <p:ext uri="{BB962C8B-B14F-4D97-AF65-F5344CB8AC3E}">
        <p14:creationId xmlns:p14="http://schemas.microsoft.com/office/powerpoint/2010/main" val="101286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F80F-2050-9C4B-B835-FA944A6F66F6}"/>
              </a:ext>
            </a:extLst>
          </p:cNvPr>
          <p:cNvSpPr>
            <a:spLocks noGrp="1"/>
          </p:cNvSpPr>
          <p:nvPr>
            <p:ph type="title"/>
          </p:nvPr>
        </p:nvSpPr>
        <p:spPr>
          <a:xfrm>
            <a:off x="974179" y="714375"/>
            <a:ext cx="3332955" cy="5076826"/>
          </a:xfrm>
        </p:spPr>
        <p:txBody>
          <a:bodyPr anchor="ctr">
            <a:normAutofit/>
          </a:bodyPr>
          <a:lstStyle/>
          <a:p>
            <a:r>
              <a:rPr lang="en-US" sz="4000"/>
              <a:t>Family Pressures/ Partial Obedience</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46B80A36-B7A8-6D49-AA23-9E87D2470728}"/>
              </a:ext>
            </a:extLst>
          </p:cNvPr>
          <p:cNvSpPr>
            <a:spLocks noGrp="1"/>
          </p:cNvSpPr>
          <p:nvPr>
            <p:ph idx="1"/>
          </p:nvPr>
        </p:nvSpPr>
        <p:spPr>
          <a:xfrm>
            <a:off x="4973046" y="714375"/>
            <a:ext cx="6253751" cy="5076825"/>
          </a:xfrm>
        </p:spPr>
        <p:txBody>
          <a:bodyPr>
            <a:normAutofit/>
          </a:bodyPr>
          <a:lstStyle/>
          <a:p>
            <a:r>
              <a:rPr lang="en-US">
                <a:solidFill>
                  <a:schemeClr val="tx1"/>
                </a:solidFill>
              </a:rPr>
              <a:t>To start with, Abraham’s love for his family, pressure from his relatives, and a sense of obligation to his parents caused him to take his family with him when he left Ur of the Chaldees.</a:t>
            </a:r>
          </a:p>
          <a:p>
            <a:r>
              <a:rPr lang="en-US">
                <a:solidFill>
                  <a:schemeClr val="tx1"/>
                </a:solidFill>
              </a:rPr>
              <a:t>This was only partial obedience to his personal prophecy, and it hindered the fulfillment of his ministry for a period of time. He consequently settled down before he reached Canaan, living in Haran for several years. He stayed there until his father died, before he came into his Canaan ministry. (Gen. 11:31-12:4)</a:t>
            </a:r>
          </a:p>
        </p:txBody>
      </p:sp>
    </p:spTree>
    <p:extLst>
      <p:ext uri="{BB962C8B-B14F-4D97-AF65-F5344CB8AC3E}">
        <p14:creationId xmlns:p14="http://schemas.microsoft.com/office/powerpoint/2010/main" val="316498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3B14-5DCC-EA48-ACAD-B0AD2F0DF273}"/>
              </a:ext>
            </a:extLst>
          </p:cNvPr>
          <p:cNvSpPr>
            <a:spLocks noGrp="1"/>
          </p:cNvSpPr>
          <p:nvPr>
            <p:ph type="title"/>
          </p:nvPr>
        </p:nvSpPr>
        <p:spPr>
          <a:xfrm>
            <a:off x="974179" y="714375"/>
            <a:ext cx="3332955" cy="5076826"/>
          </a:xfrm>
        </p:spPr>
        <p:txBody>
          <a:bodyPr anchor="ctr">
            <a:normAutofit/>
          </a:bodyPr>
          <a:lstStyle/>
          <a:p>
            <a:r>
              <a:rPr lang="en-US" sz="4000"/>
              <a:t>Family Pressures/ Partial Obedience Cont.</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7" name="Content Placeholder 2">
            <a:extLst>
              <a:ext uri="{FF2B5EF4-FFF2-40B4-BE49-F238E27FC236}">
                <a16:creationId xmlns:a16="http://schemas.microsoft.com/office/drawing/2014/main" id="{88D9FF1B-1FF7-FE40-8C8E-8679420DBCF3}"/>
              </a:ext>
            </a:extLst>
          </p:cNvPr>
          <p:cNvSpPr>
            <a:spLocks noGrp="1"/>
          </p:cNvSpPr>
          <p:nvPr>
            <p:ph idx="1"/>
          </p:nvPr>
        </p:nvSpPr>
        <p:spPr>
          <a:xfrm>
            <a:off x="4973046" y="714375"/>
            <a:ext cx="6253751" cy="5076825"/>
          </a:xfrm>
        </p:spPr>
        <p:txBody>
          <a:bodyPr>
            <a:normAutofit/>
          </a:bodyPr>
          <a:lstStyle/>
          <a:p>
            <a:pPr>
              <a:lnSpc>
                <a:spcPct val="90000"/>
              </a:lnSpc>
            </a:pPr>
            <a:r>
              <a:rPr lang="en-US">
                <a:solidFill>
                  <a:schemeClr val="tx1"/>
                </a:solidFill>
              </a:rPr>
              <a:t>Again, it was a family member – nephew Lot, whom Abraham was to have left behind – that caused a split in Abraham’s followers after considerable growth in his Canaan ministry (Gen. 13:1-11).</a:t>
            </a:r>
          </a:p>
          <a:p>
            <a:pPr>
              <a:lnSpc>
                <a:spcPct val="90000"/>
              </a:lnSpc>
            </a:pPr>
            <a:r>
              <a:rPr lang="en-US">
                <a:solidFill>
                  <a:schemeClr val="tx1"/>
                </a:solidFill>
              </a:rPr>
              <a:t>Abraham’s prophet pitfall was to allow the wrong type of family influence in his decision making.</a:t>
            </a:r>
          </a:p>
          <a:p>
            <a:pPr>
              <a:lnSpc>
                <a:spcPct val="90000"/>
              </a:lnSpc>
            </a:pPr>
            <a:r>
              <a:rPr lang="en-US">
                <a:solidFill>
                  <a:schemeClr val="tx1"/>
                </a:solidFill>
              </a:rPr>
              <a:t>The problem emerged once again when his wife Sarah influenced him to take Hagar, her Egyptian handmaiden, as a surrogate mother to produce the promised seed.</a:t>
            </a:r>
          </a:p>
          <a:p>
            <a:pPr>
              <a:lnSpc>
                <a:spcPct val="90000"/>
              </a:lnSpc>
            </a:pPr>
            <a:r>
              <a:rPr lang="en-US">
                <a:solidFill>
                  <a:schemeClr val="tx1"/>
                </a:solidFill>
              </a:rPr>
              <a:t>The results of yielding to that advice cost him dearly as a father, producing an Ishmael ministry </a:t>
            </a:r>
          </a:p>
          <a:p>
            <a:pPr>
              <a:lnSpc>
                <a:spcPct val="90000"/>
              </a:lnSpc>
            </a:pPr>
            <a:r>
              <a:rPr lang="en-US">
                <a:solidFill>
                  <a:schemeClr val="tx1"/>
                </a:solidFill>
              </a:rPr>
              <a:t>that has persecuted and opposed the prophesied Isaac ministry down to this day. (Gen. 16) (pg 25, 26)</a:t>
            </a:r>
          </a:p>
        </p:txBody>
      </p:sp>
    </p:spTree>
    <p:extLst>
      <p:ext uri="{BB962C8B-B14F-4D97-AF65-F5344CB8AC3E}">
        <p14:creationId xmlns:p14="http://schemas.microsoft.com/office/powerpoint/2010/main" val="108450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F00DA2F2-A105-4C8A-9115-73802E6FC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61B5CBDF-A2C6-4862-A096-2D7D9D28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gradFill flip="none" rotWithShape="1">
            <a:gsLst>
              <a:gs pos="10000">
                <a:schemeClr val="bg2">
                  <a:lumMod val="60000"/>
                  <a:lumOff val="40000"/>
                  <a:alpha val="20000"/>
                </a:schemeClr>
              </a:gs>
              <a:gs pos="70000">
                <a:schemeClr val="bg2">
                  <a:alpha val="10000"/>
                </a:schemeClr>
              </a:gs>
              <a:gs pos="0">
                <a:schemeClr val="bg2">
                  <a:lumMod val="40000"/>
                  <a:lumOff val="60000"/>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C7473D-9E4B-4DB8-9EB0-359033F37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6873046" cy="6858002"/>
          </a:xfrm>
          <a:custGeom>
            <a:avLst/>
            <a:gdLst>
              <a:gd name="connsiteX0" fmla="*/ 6621081 w 6873046"/>
              <a:gd name="connsiteY0" fmla="*/ 6858002 h 6858002"/>
              <a:gd name="connsiteX1" fmla="*/ 4347889 w 6873046"/>
              <a:gd name="connsiteY1" fmla="*/ 6858002 h 6858002"/>
              <a:gd name="connsiteX2" fmla="*/ 2008047 w 6873046"/>
              <a:gd name="connsiteY2" fmla="*/ 6858002 h 6858002"/>
              <a:gd name="connsiteX3" fmla="*/ 784557 w 6873046"/>
              <a:gd name="connsiteY3" fmla="*/ 6858002 h 6858002"/>
              <a:gd name="connsiteX4" fmla="*/ 784557 w 6873046"/>
              <a:gd name="connsiteY4" fmla="*/ 6858000 h 6858002"/>
              <a:gd name="connsiteX5" fmla="*/ 0 w 6873046"/>
              <a:gd name="connsiteY5" fmla="*/ 6858000 h 6858002"/>
              <a:gd name="connsiteX6" fmla="*/ 0 w 6873046"/>
              <a:gd name="connsiteY6" fmla="*/ 0 h 6858002"/>
              <a:gd name="connsiteX7" fmla="*/ 784557 w 6873046"/>
              <a:gd name="connsiteY7" fmla="*/ 0 h 6858002"/>
              <a:gd name="connsiteX8" fmla="*/ 3070301 w 6873046"/>
              <a:gd name="connsiteY8" fmla="*/ 0 h 6858002"/>
              <a:gd name="connsiteX9" fmla="*/ 4347889 w 6873046"/>
              <a:gd name="connsiteY9" fmla="*/ 0 h 6858002"/>
              <a:gd name="connsiteX10" fmla="*/ 4347889 w 6873046"/>
              <a:gd name="connsiteY10" fmla="*/ 3 h 6858002"/>
              <a:gd name="connsiteX11" fmla="*/ 6626656 w 6873046"/>
              <a:gd name="connsiteY11" fmla="*/ 3 h 6858002"/>
              <a:gd name="connsiteX12" fmla="*/ 6626656 w 6873046"/>
              <a:gd name="connsiteY12" fmla="*/ 4 h 6858002"/>
              <a:gd name="connsiteX13" fmla="*/ 6619903 w 6873046"/>
              <a:gd name="connsiteY13" fmla="*/ 4 h 6858002"/>
              <a:gd name="connsiteX14" fmla="*/ 6625786 w 6873046"/>
              <a:gd name="connsiteY14" fmla="*/ 40466 h 6858002"/>
              <a:gd name="connsiteX15" fmla="*/ 6643100 w 6873046"/>
              <a:gd name="connsiteY15" fmla="*/ 159110 h 6858002"/>
              <a:gd name="connsiteX16" fmla="*/ 6655202 w 6873046"/>
              <a:gd name="connsiteY16" fmla="*/ 245521 h 6858002"/>
              <a:gd name="connsiteX17" fmla="*/ 6667977 w 6873046"/>
              <a:gd name="connsiteY17" fmla="*/ 348391 h 6858002"/>
              <a:gd name="connsiteX18" fmla="*/ 6683273 w 6873046"/>
              <a:gd name="connsiteY18" fmla="*/ 470463 h 6858002"/>
              <a:gd name="connsiteX19" fmla="*/ 6699410 w 6873046"/>
              <a:gd name="connsiteY19" fmla="*/ 605566 h 6858002"/>
              <a:gd name="connsiteX20" fmla="*/ 6716387 w 6873046"/>
              <a:gd name="connsiteY20" fmla="*/ 757813 h 6858002"/>
              <a:gd name="connsiteX21" fmla="*/ 6734372 w 6873046"/>
              <a:gd name="connsiteY21" fmla="*/ 923777 h 6858002"/>
              <a:gd name="connsiteX22" fmla="*/ 6752358 w 6873046"/>
              <a:gd name="connsiteY22" fmla="*/ 1104142 h 6858002"/>
              <a:gd name="connsiteX23" fmla="*/ 6770679 w 6873046"/>
              <a:gd name="connsiteY23" fmla="*/ 1296166 h 6858002"/>
              <a:gd name="connsiteX24" fmla="*/ 6787656 w 6873046"/>
              <a:gd name="connsiteY24" fmla="*/ 1503278 h 6858002"/>
              <a:gd name="connsiteX25" fmla="*/ 6803961 w 6873046"/>
              <a:gd name="connsiteY25" fmla="*/ 1719991 h 6858002"/>
              <a:gd name="connsiteX26" fmla="*/ 6818753 w 6873046"/>
              <a:gd name="connsiteY26" fmla="*/ 1949048 h 6858002"/>
              <a:gd name="connsiteX27" fmla="*/ 6832872 w 6873046"/>
              <a:gd name="connsiteY27" fmla="*/ 2187706 h 6858002"/>
              <a:gd name="connsiteX28" fmla="*/ 6846152 w 6873046"/>
              <a:gd name="connsiteY28" fmla="*/ 2436652 h 6858002"/>
              <a:gd name="connsiteX29" fmla="*/ 6850858 w 6873046"/>
              <a:gd name="connsiteY29" fmla="*/ 2564211 h 6858002"/>
              <a:gd name="connsiteX30" fmla="*/ 6856069 w 6873046"/>
              <a:gd name="connsiteY30" fmla="*/ 2694512 h 6858002"/>
              <a:gd name="connsiteX31" fmla="*/ 6860943 w 6873046"/>
              <a:gd name="connsiteY31" fmla="*/ 2826871 h 6858002"/>
              <a:gd name="connsiteX32" fmla="*/ 6864137 w 6873046"/>
              <a:gd name="connsiteY32" fmla="*/ 2959917 h 6858002"/>
              <a:gd name="connsiteX33" fmla="*/ 6866995 w 6873046"/>
              <a:gd name="connsiteY33" fmla="*/ 3095705 h 6858002"/>
              <a:gd name="connsiteX34" fmla="*/ 6870020 w 6873046"/>
              <a:gd name="connsiteY34" fmla="*/ 3232865 h 6858002"/>
              <a:gd name="connsiteX35" fmla="*/ 6872037 w 6873046"/>
              <a:gd name="connsiteY35" fmla="*/ 3372768 h 6858002"/>
              <a:gd name="connsiteX36" fmla="*/ 6872037 w 6873046"/>
              <a:gd name="connsiteY36" fmla="*/ 3514043 h 6858002"/>
              <a:gd name="connsiteX37" fmla="*/ 6873046 w 6873046"/>
              <a:gd name="connsiteY37" fmla="*/ 3656689 h 6858002"/>
              <a:gd name="connsiteX38" fmla="*/ 6872037 w 6873046"/>
              <a:gd name="connsiteY38" fmla="*/ 3800707 h 6858002"/>
              <a:gd name="connsiteX39" fmla="*/ 6870020 w 6873046"/>
              <a:gd name="connsiteY39" fmla="*/ 3946783 h 6858002"/>
              <a:gd name="connsiteX40" fmla="*/ 6868171 w 6873046"/>
              <a:gd name="connsiteY40" fmla="*/ 4092858 h 6858002"/>
              <a:gd name="connsiteX41" fmla="*/ 6864137 w 6873046"/>
              <a:gd name="connsiteY41" fmla="*/ 4240991 h 6858002"/>
              <a:gd name="connsiteX42" fmla="*/ 6859935 w 6873046"/>
              <a:gd name="connsiteY42" fmla="*/ 4390495 h 6858002"/>
              <a:gd name="connsiteX43" fmla="*/ 6855060 w 6873046"/>
              <a:gd name="connsiteY43" fmla="*/ 4540000 h 6858002"/>
              <a:gd name="connsiteX44" fmla="*/ 6848169 w 6873046"/>
              <a:gd name="connsiteY44" fmla="*/ 4690876 h 6858002"/>
              <a:gd name="connsiteX45" fmla="*/ 6839932 w 6873046"/>
              <a:gd name="connsiteY45" fmla="*/ 4843123 h 6858002"/>
              <a:gd name="connsiteX46" fmla="*/ 6832032 w 6873046"/>
              <a:gd name="connsiteY46" fmla="*/ 4996057 h 6858002"/>
              <a:gd name="connsiteX47" fmla="*/ 6821947 w 6873046"/>
              <a:gd name="connsiteY47" fmla="*/ 5148990 h 6858002"/>
              <a:gd name="connsiteX48" fmla="*/ 6809844 w 6873046"/>
              <a:gd name="connsiteY48" fmla="*/ 5303981 h 6858002"/>
              <a:gd name="connsiteX49" fmla="*/ 6797742 w 6873046"/>
              <a:gd name="connsiteY49" fmla="*/ 5456914 h 6858002"/>
              <a:gd name="connsiteX50" fmla="*/ 6783790 w 6873046"/>
              <a:gd name="connsiteY50" fmla="*/ 5612591 h 6858002"/>
              <a:gd name="connsiteX51" fmla="*/ 6768494 w 6873046"/>
              <a:gd name="connsiteY51" fmla="*/ 5768953 h 6858002"/>
              <a:gd name="connsiteX52" fmla="*/ 6752358 w 6873046"/>
              <a:gd name="connsiteY52" fmla="*/ 5923258 h 6858002"/>
              <a:gd name="connsiteX53" fmla="*/ 6733532 w 6873046"/>
              <a:gd name="connsiteY53" fmla="*/ 6079621 h 6858002"/>
              <a:gd name="connsiteX54" fmla="*/ 6713361 w 6873046"/>
              <a:gd name="connsiteY54" fmla="*/ 6235297 h 6858002"/>
              <a:gd name="connsiteX55" fmla="*/ 6693358 w 6873046"/>
              <a:gd name="connsiteY55" fmla="*/ 6391660 h 6858002"/>
              <a:gd name="connsiteX56" fmla="*/ 6669994 w 6873046"/>
              <a:gd name="connsiteY56" fmla="*/ 6547336 h 6858002"/>
              <a:gd name="connsiteX57" fmla="*/ 6646125 w 6873046"/>
              <a:gd name="connsiteY57" fmla="*/ 670232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73046" h="6858002">
                <a:moveTo>
                  <a:pt x="6621081" y="6858002"/>
                </a:moveTo>
                <a:lnTo>
                  <a:pt x="4347889" y="6858002"/>
                </a:lnTo>
                <a:lnTo>
                  <a:pt x="2008047" y="6858002"/>
                </a:lnTo>
                <a:lnTo>
                  <a:pt x="784557" y="6858002"/>
                </a:lnTo>
                <a:lnTo>
                  <a:pt x="784557" y="6858000"/>
                </a:lnTo>
                <a:lnTo>
                  <a:pt x="0" y="6858000"/>
                </a:lnTo>
                <a:lnTo>
                  <a:pt x="0" y="0"/>
                </a:lnTo>
                <a:lnTo>
                  <a:pt x="784557" y="0"/>
                </a:lnTo>
                <a:lnTo>
                  <a:pt x="3070301" y="0"/>
                </a:lnTo>
                <a:lnTo>
                  <a:pt x="4347889" y="0"/>
                </a:lnTo>
                <a:lnTo>
                  <a:pt x="4347889" y="3"/>
                </a:lnTo>
                <a:lnTo>
                  <a:pt x="6626656" y="3"/>
                </a:lnTo>
                <a:lnTo>
                  <a:pt x="6626656" y="4"/>
                </a:lnTo>
                <a:lnTo>
                  <a:pt x="6619903" y="4"/>
                </a:lnTo>
                <a:lnTo>
                  <a:pt x="6625786" y="40466"/>
                </a:lnTo>
                <a:lnTo>
                  <a:pt x="6643100" y="159110"/>
                </a:lnTo>
                <a:lnTo>
                  <a:pt x="6655202" y="245521"/>
                </a:lnTo>
                <a:lnTo>
                  <a:pt x="6667977" y="348391"/>
                </a:lnTo>
                <a:lnTo>
                  <a:pt x="6683273" y="470463"/>
                </a:lnTo>
                <a:lnTo>
                  <a:pt x="6699410" y="605566"/>
                </a:lnTo>
                <a:lnTo>
                  <a:pt x="6716387" y="757813"/>
                </a:lnTo>
                <a:lnTo>
                  <a:pt x="6734372" y="923777"/>
                </a:lnTo>
                <a:lnTo>
                  <a:pt x="6752358" y="1104142"/>
                </a:lnTo>
                <a:lnTo>
                  <a:pt x="6770679" y="1296166"/>
                </a:lnTo>
                <a:lnTo>
                  <a:pt x="6787656" y="1503278"/>
                </a:lnTo>
                <a:lnTo>
                  <a:pt x="6803961" y="1719991"/>
                </a:lnTo>
                <a:lnTo>
                  <a:pt x="6818753" y="1949048"/>
                </a:lnTo>
                <a:lnTo>
                  <a:pt x="6832872" y="2187706"/>
                </a:lnTo>
                <a:lnTo>
                  <a:pt x="6846152" y="2436652"/>
                </a:lnTo>
                <a:lnTo>
                  <a:pt x="6850858" y="2564211"/>
                </a:lnTo>
                <a:lnTo>
                  <a:pt x="6856069" y="2694512"/>
                </a:lnTo>
                <a:lnTo>
                  <a:pt x="6860943" y="2826871"/>
                </a:lnTo>
                <a:lnTo>
                  <a:pt x="6864137" y="2959917"/>
                </a:lnTo>
                <a:lnTo>
                  <a:pt x="6866995" y="3095705"/>
                </a:lnTo>
                <a:lnTo>
                  <a:pt x="6870020" y="3232865"/>
                </a:lnTo>
                <a:lnTo>
                  <a:pt x="6872037" y="3372768"/>
                </a:lnTo>
                <a:lnTo>
                  <a:pt x="6872037" y="3514043"/>
                </a:lnTo>
                <a:lnTo>
                  <a:pt x="6873046" y="3656689"/>
                </a:lnTo>
                <a:lnTo>
                  <a:pt x="6872037" y="3800707"/>
                </a:lnTo>
                <a:lnTo>
                  <a:pt x="6870020" y="3946783"/>
                </a:lnTo>
                <a:lnTo>
                  <a:pt x="6868171" y="4092858"/>
                </a:lnTo>
                <a:lnTo>
                  <a:pt x="6864137" y="4240991"/>
                </a:lnTo>
                <a:lnTo>
                  <a:pt x="6859935" y="4390495"/>
                </a:lnTo>
                <a:lnTo>
                  <a:pt x="6855060" y="4540000"/>
                </a:lnTo>
                <a:lnTo>
                  <a:pt x="6848169" y="4690876"/>
                </a:lnTo>
                <a:lnTo>
                  <a:pt x="6839932" y="4843123"/>
                </a:lnTo>
                <a:lnTo>
                  <a:pt x="6832032" y="4996057"/>
                </a:lnTo>
                <a:lnTo>
                  <a:pt x="6821947" y="5148990"/>
                </a:lnTo>
                <a:lnTo>
                  <a:pt x="6809844" y="5303981"/>
                </a:lnTo>
                <a:lnTo>
                  <a:pt x="6797742" y="5456914"/>
                </a:lnTo>
                <a:lnTo>
                  <a:pt x="6783790" y="5612591"/>
                </a:lnTo>
                <a:lnTo>
                  <a:pt x="6768494" y="5768953"/>
                </a:lnTo>
                <a:lnTo>
                  <a:pt x="6752358" y="5923258"/>
                </a:lnTo>
                <a:lnTo>
                  <a:pt x="6733532" y="6079621"/>
                </a:lnTo>
                <a:lnTo>
                  <a:pt x="6713361" y="6235297"/>
                </a:lnTo>
                <a:lnTo>
                  <a:pt x="6693358" y="6391660"/>
                </a:lnTo>
                <a:lnTo>
                  <a:pt x="6669994" y="6547336"/>
                </a:lnTo>
                <a:lnTo>
                  <a:pt x="6646125" y="6702327"/>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dir="10800000" algn="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872F8B-62F7-D74F-8C42-DBADB28AA547}"/>
              </a:ext>
            </a:extLst>
          </p:cNvPr>
          <p:cNvSpPr>
            <a:spLocks noGrp="1"/>
          </p:cNvSpPr>
          <p:nvPr>
            <p:ph type="title"/>
          </p:nvPr>
        </p:nvSpPr>
        <p:spPr>
          <a:xfrm>
            <a:off x="662112" y="995517"/>
            <a:ext cx="5568089" cy="4795684"/>
          </a:xfrm>
        </p:spPr>
        <p:txBody>
          <a:bodyPr>
            <a:normAutofit/>
          </a:bodyPr>
          <a:lstStyle/>
          <a:p>
            <a:r>
              <a:rPr lang="en-US" sz="5400"/>
              <a:t>We Are Not to Be Dictators</a:t>
            </a:r>
          </a:p>
        </p:txBody>
      </p:sp>
      <p:sp>
        <p:nvSpPr>
          <p:cNvPr id="3" name="Content Placeholder 2">
            <a:extLst>
              <a:ext uri="{FF2B5EF4-FFF2-40B4-BE49-F238E27FC236}">
                <a16:creationId xmlns:a16="http://schemas.microsoft.com/office/drawing/2014/main" id="{DA00FA63-4268-924D-80E3-E6E31F41DC2D}"/>
              </a:ext>
            </a:extLst>
          </p:cNvPr>
          <p:cNvSpPr>
            <a:spLocks noGrp="1"/>
          </p:cNvSpPr>
          <p:nvPr>
            <p:ph idx="1"/>
          </p:nvPr>
        </p:nvSpPr>
        <p:spPr>
          <a:xfrm>
            <a:off x="7194782" y="995517"/>
            <a:ext cx="4353751" cy="4795684"/>
          </a:xfrm>
        </p:spPr>
        <p:txBody>
          <a:bodyPr>
            <a:normAutofit/>
          </a:bodyPr>
          <a:lstStyle/>
          <a:p>
            <a:pPr marL="0" indent="0">
              <a:buNone/>
            </a:pPr>
            <a:r>
              <a:rPr lang="en-US" sz="1800"/>
              <a:t>We should note here, of course, that this does not imply that prophets are to be dictators in their homes. A married prophet or prophetess is to be a co-laborer with his or her mate, and the two of them ideally should move in unity and with a mutual witness. Even the children should be trained and involved in knowing the mind of Christ for the family and making prophetic decisions. </a:t>
            </a:r>
          </a:p>
        </p:txBody>
      </p:sp>
    </p:spTree>
    <p:extLst>
      <p:ext uri="{BB962C8B-B14F-4D97-AF65-F5344CB8AC3E}">
        <p14:creationId xmlns:p14="http://schemas.microsoft.com/office/powerpoint/2010/main" val="219158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0246-1D01-B840-BE19-0C89FBEB7DB3}"/>
              </a:ext>
            </a:extLst>
          </p:cNvPr>
          <p:cNvSpPr>
            <a:spLocks noGrp="1"/>
          </p:cNvSpPr>
          <p:nvPr>
            <p:ph type="title"/>
          </p:nvPr>
        </p:nvSpPr>
        <p:spPr>
          <a:xfrm>
            <a:off x="974179" y="714375"/>
            <a:ext cx="3332955" cy="5076826"/>
          </a:xfrm>
        </p:spPr>
        <p:txBody>
          <a:bodyPr anchor="ctr">
            <a:normAutofit/>
          </a:bodyPr>
          <a:lstStyle/>
          <a:p>
            <a:r>
              <a:rPr lang="en-US" sz="2200"/>
              <a:t>Moses and Overprotectiveness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F0D45627-A18F-CB4D-B19D-0CF0BA7A88D0}"/>
              </a:ext>
            </a:extLst>
          </p:cNvPr>
          <p:cNvSpPr>
            <a:spLocks noGrp="1"/>
          </p:cNvSpPr>
          <p:nvPr>
            <p:ph idx="1"/>
          </p:nvPr>
        </p:nvSpPr>
        <p:spPr>
          <a:xfrm>
            <a:off x="4973046" y="714375"/>
            <a:ext cx="6253751" cy="5076825"/>
          </a:xfrm>
        </p:spPr>
        <p:txBody>
          <a:bodyPr>
            <a:normAutofit/>
          </a:bodyPr>
          <a:lstStyle/>
          <a:p>
            <a:r>
              <a:rPr lang="en-US">
                <a:solidFill>
                  <a:schemeClr val="tx1"/>
                </a:solidFill>
              </a:rPr>
              <a:t>A Danger for Prophetic Pastors</a:t>
            </a:r>
          </a:p>
          <a:p>
            <a:r>
              <a:rPr lang="en-US">
                <a:solidFill>
                  <a:schemeClr val="tx1"/>
                </a:solidFill>
              </a:rPr>
              <a:t>Moses’ pitfall – one that kept him from fulfilling his personal prophecy about entering Canaan – came through the dilemma faced by all prophetic pastors. </a:t>
            </a:r>
          </a:p>
          <a:p>
            <a:r>
              <a:rPr lang="en-US">
                <a:solidFill>
                  <a:schemeClr val="tx1"/>
                </a:solidFill>
              </a:rPr>
              <a:t>He was torn between human mercy and compassion on the one hand, and God’s judgement and prophetic purpose on the other.</a:t>
            </a:r>
          </a:p>
          <a:p>
            <a:r>
              <a:rPr lang="en-US">
                <a:solidFill>
                  <a:schemeClr val="tx1"/>
                </a:solidFill>
              </a:rPr>
              <a:t>Moses’ root problem was being overprotective of his personal pastoral flock and too insistent that God preserve the established generation instead of starting fresh. </a:t>
            </a:r>
          </a:p>
        </p:txBody>
      </p:sp>
    </p:spTree>
    <p:extLst>
      <p:ext uri="{BB962C8B-B14F-4D97-AF65-F5344CB8AC3E}">
        <p14:creationId xmlns:p14="http://schemas.microsoft.com/office/powerpoint/2010/main" val="270077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A2A0-24E2-1046-A372-612C38205E8A}"/>
              </a:ext>
            </a:extLst>
          </p:cNvPr>
          <p:cNvSpPr>
            <a:spLocks noGrp="1"/>
          </p:cNvSpPr>
          <p:nvPr>
            <p:ph type="title"/>
          </p:nvPr>
        </p:nvSpPr>
        <p:spPr>
          <a:xfrm>
            <a:off x="974179" y="714375"/>
            <a:ext cx="3332955" cy="5076826"/>
          </a:xfrm>
        </p:spPr>
        <p:txBody>
          <a:bodyPr anchor="ctr">
            <a:normAutofit/>
          </a:bodyPr>
          <a:lstStyle/>
          <a:p>
            <a:r>
              <a:rPr lang="en-US" sz="2200"/>
              <a:t>Moses and Overprotectiveness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DA7346A9-BBD3-E049-A7DB-84F601A4333C}"/>
              </a:ext>
            </a:extLst>
          </p:cNvPr>
          <p:cNvSpPr>
            <a:spLocks noGrp="1"/>
          </p:cNvSpPr>
          <p:nvPr>
            <p:ph idx="1"/>
          </p:nvPr>
        </p:nvSpPr>
        <p:spPr>
          <a:xfrm>
            <a:off x="4973046" y="714375"/>
            <a:ext cx="6253751" cy="5076825"/>
          </a:xfrm>
        </p:spPr>
        <p:txBody>
          <a:bodyPr>
            <a:normAutofit/>
          </a:bodyPr>
          <a:lstStyle/>
          <a:p>
            <a:pPr>
              <a:lnSpc>
                <a:spcPct val="90000"/>
              </a:lnSpc>
            </a:pPr>
            <a:r>
              <a:rPr lang="en-US" sz="1900">
                <a:solidFill>
                  <a:schemeClr val="tx1"/>
                </a:solidFill>
              </a:rPr>
              <a:t>Moses stood between the wrath of God and all the disobedience of the people (Ex. 32:7-14), he provided a type of our Lord Jesus Christ, the intercessor and mediator between God and humanity.</a:t>
            </a:r>
          </a:p>
          <a:p>
            <a:pPr>
              <a:lnSpc>
                <a:spcPct val="90000"/>
              </a:lnSpc>
            </a:pPr>
            <a:r>
              <a:rPr lang="en-US" sz="1900">
                <a:solidFill>
                  <a:schemeClr val="tx1"/>
                </a:solidFill>
              </a:rPr>
              <a:t>But this attitude of Moses has another side we must recognize. From the perspective of God’s prophetic purposes, Moses’ attitude was a hinderance to the fulfilling of his full ministry prophesied to him by the great I AM Himself. </a:t>
            </a:r>
          </a:p>
          <a:p>
            <a:pPr>
              <a:lnSpc>
                <a:spcPct val="90000"/>
              </a:lnSpc>
            </a:pPr>
            <a:r>
              <a:rPr lang="en-US" sz="1900">
                <a:solidFill>
                  <a:schemeClr val="tx1"/>
                </a:solidFill>
              </a:rPr>
              <a:t>God repeatedly told Moses that the people were stiff-necked and self-willed and they would not shift into the new to enter the promised land…. Moses became angry.</a:t>
            </a:r>
          </a:p>
          <a:p>
            <a:pPr>
              <a:lnSpc>
                <a:spcPct val="90000"/>
              </a:lnSpc>
            </a:pPr>
            <a:r>
              <a:rPr lang="en-US" sz="1900">
                <a:solidFill>
                  <a:schemeClr val="tx1"/>
                </a:solidFill>
              </a:rPr>
              <a:t>Because of Moses’ act of impatience, frustration, self-will, and disobedience, God cancelled that part of his personal prophecy which said he would go into Canaan. </a:t>
            </a:r>
          </a:p>
        </p:txBody>
      </p:sp>
    </p:spTree>
    <p:extLst>
      <p:ext uri="{BB962C8B-B14F-4D97-AF65-F5344CB8AC3E}">
        <p14:creationId xmlns:p14="http://schemas.microsoft.com/office/powerpoint/2010/main" val="234111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E6FB-B57E-054C-8E22-796085F9E928}"/>
              </a:ext>
            </a:extLst>
          </p:cNvPr>
          <p:cNvSpPr>
            <a:spLocks noGrp="1"/>
          </p:cNvSpPr>
          <p:nvPr>
            <p:ph type="title"/>
          </p:nvPr>
        </p:nvSpPr>
        <p:spPr>
          <a:xfrm>
            <a:off x="974179" y="714375"/>
            <a:ext cx="3332955" cy="5076826"/>
          </a:xfrm>
        </p:spPr>
        <p:txBody>
          <a:bodyPr anchor="ctr">
            <a:normAutofit/>
          </a:bodyPr>
          <a:lstStyle/>
          <a:p>
            <a:r>
              <a:rPr lang="en-US" sz="4000"/>
              <a:t>Lessons to Be Learned – 3 Biblical Truths</a:t>
            </a:r>
          </a:p>
        </p:txBody>
      </p:sp>
      <p:sp>
        <p:nvSpPr>
          <p:cNvPr id="14"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713938F5-2CDC-4448-B50C-68D307C7C6DB}"/>
              </a:ext>
            </a:extLst>
          </p:cNvPr>
          <p:cNvSpPr>
            <a:spLocks noGrp="1"/>
          </p:cNvSpPr>
          <p:nvPr>
            <p:ph idx="1"/>
          </p:nvPr>
        </p:nvSpPr>
        <p:spPr>
          <a:xfrm>
            <a:off x="4973046" y="714375"/>
            <a:ext cx="6253751" cy="5076825"/>
          </a:xfrm>
        </p:spPr>
        <p:txBody>
          <a:bodyPr>
            <a:normAutofit/>
          </a:bodyPr>
          <a:lstStyle/>
          <a:p>
            <a:pPr marL="514350" indent="-514350">
              <a:lnSpc>
                <a:spcPct val="90000"/>
              </a:lnSpc>
              <a:buFont typeface="+mj-lt"/>
              <a:buAutoNum type="arabicPeriod"/>
            </a:pPr>
            <a:r>
              <a:rPr lang="en-US">
                <a:solidFill>
                  <a:schemeClr val="tx1"/>
                </a:solidFill>
              </a:rPr>
              <a:t>Our actions can cancel part of what has been prophesied personally to us, even after much of what has been prophesied has already been fulfilled.</a:t>
            </a:r>
          </a:p>
          <a:p>
            <a:pPr marL="514350" indent="-514350">
              <a:lnSpc>
                <a:spcPct val="90000"/>
              </a:lnSpc>
              <a:buFont typeface="+mj-lt"/>
              <a:buAutoNum type="arabicPeriod"/>
            </a:pPr>
            <a:r>
              <a:rPr lang="en-US">
                <a:solidFill>
                  <a:schemeClr val="tx1"/>
                </a:solidFill>
              </a:rPr>
              <a:t>God’s grace for endurance does not extend beyond the bounds of God’s purpose. When we demand God do things our way, then we are on our own. He may very well just give us what we want – to our own destruction.  It is better to allow God’s prophetic purposes and decrees to prevail rather than nag Him with what we think is a better idea.</a:t>
            </a:r>
          </a:p>
          <a:p>
            <a:pPr marL="514350" indent="-514350">
              <a:lnSpc>
                <a:spcPct val="90000"/>
              </a:lnSpc>
              <a:buFont typeface="+mj-lt"/>
              <a:buAutoNum type="arabicPeriod"/>
            </a:pPr>
            <a:r>
              <a:rPr lang="en-US">
                <a:solidFill>
                  <a:schemeClr val="tx1"/>
                </a:solidFill>
              </a:rPr>
              <a:t>Pastoral compassion and prophetic purpose will sometimes be at odds. It is important to be willing and humble – seeking God to determine His desire for a congregation is critical for maintaining unity in local church leadership.</a:t>
            </a:r>
          </a:p>
        </p:txBody>
      </p:sp>
    </p:spTree>
    <p:extLst>
      <p:ext uri="{BB962C8B-B14F-4D97-AF65-F5344CB8AC3E}">
        <p14:creationId xmlns:p14="http://schemas.microsoft.com/office/powerpoint/2010/main" val="32530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8189-0EC7-FC44-8919-1160CA0405A7}"/>
              </a:ext>
            </a:extLst>
          </p:cNvPr>
          <p:cNvSpPr>
            <a:spLocks noGrp="1"/>
          </p:cNvSpPr>
          <p:nvPr>
            <p:ph type="title"/>
          </p:nvPr>
        </p:nvSpPr>
        <p:spPr>
          <a:xfrm>
            <a:off x="974179" y="714375"/>
            <a:ext cx="3332955" cy="5076826"/>
          </a:xfrm>
        </p:spPr>
        <p:txBody>
          <a:bodyPr anchor="ctr">
            <a:normAutofit/>
          </a:bodyPr>
          <a:lstStyle/>
          <a:p>
            <a:r>
              <a:rPr lang="en-US" sz="4000"/>
              <a:t>Example of ‘Old to New’</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86B31DCA-7F73-F34B-A582-AF40AF55A5BD}"/>
              </a:ext>
            </a:extLst>
          </p:cNvPr>
          <p:cNvSpPr>
            <a:spLocks noGrp="1"/>
          </p:cNvSpPr>
          <p:nvPr>
            <p:ph idx="1"/>
          </p:nvPr>
        </p:nvSpPr>
        <p:spPr>
          <a:xfrm>
            <a:off x="4973046" y="714375"/>
            <a:ext cx="6253751" cy="5076825"/>
          </a:xfrm>
        </p:spPr>
        <p:txBody>
          <a:bodyPr>
            <a:normAutofit/>
          </a:bodyPr>
          <a:lstStyle/>
          <a:p>
            <a:pPr marL="0" indent="0">
              <a:buNone/>
            </a:pPr>
            <a:r>
              <a:rPr lang="en-US">
                <a:solidFill>
                  <a:schemeClr val="tx1"/>
                </a:solidFill>
              </a:rPr>
              <a:t>We typically praise Moses and blame Saul, yet we fail to recognize that Moses cancelled his prophecy concerning Canaan just as Saul cancelled his prophecy concerning kingship over Israel.</a:t>
            </a:r>
          </a:p>
          <a:p>
            <a:pPr marL="0" indent="0">
              <a:buNone/>
            </a:pPr>
            <a:r>
              <a:rPr lang="en-US">
                <a:solidFill>
                  <a:schemeClr val="tx1"/>
                </a:solidFill>
              </a:rPr>
              <a:t>Moses was removed as Saul was, and Joshua was raised up to become the new leader of the new generation that entered Canaan. Ina similar way today, a “Davidic company” is replacing the old ‘Saul order,” a “Joshua generation” is replacing the old-order “wilderness generation.”</a:t>
            </a:r>
          </a:p>
          <a:p>
            <a:pPr marL="0" indent="0">
              <a:buNone/>
            </a:pPr>
            <a:r>
              <a:rPr lang="en-US">
                <a:solidFill>
                  <a:schemeClr val="tx1"/>
                </a:solidFill>
              </a:rPr>
              <a:t>They will enter the Church’s Canaan/ promised land to fulfill God’s prophetic purpose. </a:t>
            </a:r>
          </a:p>
        </p:txBody>
      </p:sp>
    </p:spTree>
    <p:extLst>
      <p:ext uri="{BB962C8B-B14F-4D97-AF65-F5344CB8AC3E}">
        <p14:creationId xmlns:p14="http://schemas.microsoft.com/office/powerpoint/2010/main" val="222662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427F-FED9-E447-A8DC-899946608355}"/>
              </a:ext>
            </a:extLst>
          </p:cNvPr>
          <p:cNvSpPr>
            <a:spLocks noGrp="1"/>
          </p:cNvSpPr>
          <p:nvPr>
            <p:ph type="title"/>
          </p:nvPr>
        </p:nvSpPr>
        <p:spPr>
          <a:xfrm>
            <a:off x="1141413" y="609600"/>
            <a:ext cx="9905998" cy="1468582"/>
          </a:xfrm>
        </p:spPr>
        <p:txBody>
          <a:bodyPr>
            <a:normAutofit/>
          </a:bodyPr>
          <a:lstStyle/>
          <a:p>
            <a:r>
              <a:rPr lang="en-US" dirty="0"/>
              <a:t>Jonah’s Pride &amp; Judgement Pitfall</a:t>
            </a:r>
          </a:p>
        </p:txBody>
      </p:sp>
      <p:graphicFrame>
        <p:nvGraphicFramePr>
          <p:cNvPr id="5" name="Content Placeholder 2">
            <a:extLst>
              <a:ext uri="{FF2B5EF4-FFF2-40B4-BE49-F238E27FC236}">
                <a16:creationId xmlns:a16="http://schemas.microsoft.com/office/drawing/2014/main" id="{5082576B-483A-4A76-9F39-E7B3F0F667D1}"/>
              </a:ext>
            </a:extLst>
          </p:cNvPr>
          <p:cNvGraphicFramePr>
            <a:graphicFrameLocks noGrp="1"/>
          </p:cNvGraphicFramePr>
          <p:nvPr>
            <p:ph idx="1"/>
            <p:extLst>
              <p:ext uri="{D42A27DB-BD31-4B8C-83A1-F6EECF244321}">
                <p14:modId xmlns:p14="http://schemas.microsoft.com/office/powerpoint/2010/main" val="243674397"/>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559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1423-3BAC-A14E-B28C-3D8AC86182FE}"/>
              </a:ext>
            </a:extLst>
          </p:cNvPr>
          <p:cNvSpPr>
            <a:spLocks noGrp="1"/>
          </p:cNvSpPr>
          <p:nvPr>
            <p:ph type="title"/>
          </p:nvPr>
        </p:nvSpPr>
        <p:spPr>
          <a:xfrm>
            <a:off x="669851" y="1430179"/>
            <a:ext cx="3029313" cy="3675908"/>
          </a:xfrm>
        </p:spPr>
        <p:txBody>
          <a:bodyPr anchor="ctr">
            <a:normAutofit/>
          </a:bodyPr>
          <a:lstStyle/>
          <a:p>
            <a:r>
              <a:rPr lang="en-US" sz="4000"/>
              <a:t>Today</a:t>
            </a:r>
          </a:p>
        </p:txBody>
      </p:sp>
      <p:sp>
        <p:nvSpPr>
          <p:cNvPr id="10" name="Rectangle 9">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12EAF3CC-441B-4B24-8F02-C2D70D246966}"/>
              </a:ext>
            </a:extLst>
          </p:cNvPr>
          <p:cNvGraphicFramePr>
            <a:graphicFrameLocks noGrp="1"/>
          </p:cNvGraphicFramePr>
          <p:nvPr>
            <p:ph idx="1"/>
            <p:extLst>
              <p:ext uri="{D42A27DB-BD31-4B8C-83A1-F6EECF244321}">
                <p14:modId xmlns:p14="http://schemas.microsoft.com/office/powerpoint/2010/main" val="3135334512"/>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736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30F4-08AC-7449-8DFC-C86E3131310F}"/>
              </a:ext>
            </a:extLst>
          </p:cNvPr>
          <p:cNvSpPr>
            <a:spLocks noGrp="1"/>
          </p:cNvSpPr>
          <p:nvPr>
            <p:ph type="title"/>
          </p:nvPr>
        </p:nvSpPr>
        <p:spPr>
          <a:xfrm>
            <a:off x="8119869" y="643466"/>
            <a:ext cx="3143875" cy="5571065"/>
          </a:xfrm>
        </p:spPr>
        <p:txBody>
          <a:bodyPr anchor="ctr">
            <a:normAutofit/>
          </a:bodyPr>
          <a:lstStyle/>
          <a:p>
            <a:r>
              <a:rPr lang="en-US" sz="3600"/>
              <a:t>Modern-Day Jonahs</a:t>
            </a:r>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7" name="Content Placeholder 2">
            <a:extLst>
              <a:ext uri="{FF2B5EF4-FFF2-40B4-BE49-F238E27FC236}">
                <a16:creationId xmlns:a16="http://schemas.microsoft.com/office/drawing/2014/main" id="{0D974FF0-75DB-460A-BA7F-A17C15C4309F}"/>
              </a:ext>
            </a:extLst>
          </p:cNvPr>
          <p:cNvGraphicFramePr>
            <a:graphicFrameLocks noGrp="1"/>
          </p:cNvGraphicFramePr>
          <p:nvPr>
            <p:ph idx="1"/>
            <p:extLst>
              <p:ext uri="{D42A27DB-BD31-4B8C-83A1-F6EECF244321}">
                <p14:modId xmlns:p14="http://schemas.microsoft.com/office/powerpoint/2010/main" val="164490597"/>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4121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3D17-F509-3742-A220-D283E237C17A}"/>
              </a:ext>
            </a:extLst>
          </p:cNvPr>
          <p:cNvSpPr>
            <a:spLocks noGrp="1"/>
          </p:cNvSpPr>
          <p:nvPr>
            <p:ph type="title"/>
          </p:nvPr>
        </p:nvSpPr>
        <p:spPr>
          <a:xfrm>
            <a:off x="8119869" y="643466"/>
            <a:ext cx="3143875" cy="5571065"/>
          </a:xfrm>
        </p:spPr>
        <p:txBody>
          <a:bodyPr anchor="ctr">
            <a:normAutofit/>
          </a:bodyPr>
          <a:lstStyle/>
          <a:p>
            <a:r>
              <a:rPr lang="en-US" sz="3600"/>
              <a:t>Spoiled Children</a:t>
            </a:r>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07CCCF35-9095-41CF-84CE-5F0389D03495}"/>
              </a:ext>
            </a:extLst>
          </p:cNvPr>
          <p:cNvGraphicFramePr>
            <a:graphicFrameLocks noGrp="1"/>
          </p:cNvGraphicFramePr>
          <p:nvPr>
            <p:ph idx="1"/>
            <p:extLst>
              <p:ext uri="{D42A27DB-BD31-4B8C-83A1-F6EECF244321}">
                <p14:modId xmlns:p14="http://schemas.microsoft.com/office/powerpoint/2010/main" val="393960715"/>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5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013A-4807-8540-8830-865FCA959661}"/>
              </a:ext>
            </a:extLst>
          </p:cNvPr>
          <p:cNvSpPr>
            <a:spLocks noGrp="1"/>
          </p:cNvSpPr>
          <p:nvPr>
            <p:ph type="title"/>
          </p:nvPr>
        </p:nvSpPr>
        <p:spPr>
          <a:xfrm>
            <a:off x="8119869" y="643466"/>
            <a:ext cx="3143875" cy="5571065"/>
          </a:xfrm>
        </p:spPr>
        <p:txBody>
          <a:bodyPr anchor="ctr">
            <a:normAutofit/>
          </a:bodyPr>
          <a:lstStyle/>
          <a:p>
            <a:r>
              <a:rPr lang="en-US" sz="3600"/>
              <a:t>Willingness is the Key</a:t>
            </a:r>
          </a:p>
        </p:txBody>
      </p:sp>
      <p:sp>
        <p:nvSpPr>
          <p:cNvPr id="31" name="Rectangle 18">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3" name="Straight Connector 22">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1B564939-6341-46E2-8F4A-F5F10402D22F}"/>
              </a:ext>
            </a:extLst>
          </p:cNvPr>
          <p:cNvGraphicFramePr>
            <a:graphicFrameLocks noGrp="1"/>
          </p:cNvGraphicFramePr>
          <p:nvPr>
            <p:ph idx="1"/>
            <p:extLst>
              <p:ext uri="{D42A27DB-BD31-4B8C-83A1-F6EECF244321}">
                <p14:modId xmlns:p14="http://schemas.microsoft.com/office/powerpoint/2010/main" val="4075239023"/>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465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6CAA-D40F-8A41-814E-583547A25D41}"/>
              </a:ext>
            </a:extLst>
          </p:cNvPr>
          <p:cNvSpPr>
            <a:spLocks noGrp="1"/>
          </p:cNvSpPr>
          <p:nvPr>
            <p:ph type="title"/>
          </p:nvPr>
        </p:nvSpPr>
        <p:spPr>
          <a:xfrm>
            <a:off x="8119869" y="643466"/>
            <a:ext cx="3143875" cy="5571065"/>
          </a:xfrm>
        </p:spPr>
        <p:txBody>
          <a:bodyPr anchor="ctr">
            <a:normAutofit/>
          </a:bodyPr>
          <a:lstStyle/>
          <a:p>
            <a:r>
              <a:rPr lang="en-US" sz="3600"/>
              <a:t>Time to Deal</a:t>
            </a:r>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1EF090DE-4F2C-4457-B901-B43E5B7AB73B}"/>
              </a:ext>
            </a:extLst>
          </p:cNvPr>
          <p:cNvGraphicFramePr>
            <a:graphicFrameLocks noGrp="1"/>
          </p:cNvGraphicFramePr>
          <p:nvPr>
            <p:ph idx="1"/>
            <p:extLst>
              <p:ext uri="{D42A27DB-BD31-4B8C-83A1-F6EECF244321}">
                <p14:modId xmlns:p14="http://schemas.microsoft.com/office/powerpoint/2010/main" val="755681759"/>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857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9C4969-4665-8846-B1AC-FB4DB1508109}"/>
              </a:ext>
            </a:extLst>
          </p:cNvPr>
          <p:cNvSpPr>
            <a:spLocks noGrp="1"/>
          </p:cNvSpPr>
          <p:nvPr>
            <p:ph type="title"/>
          </p:nvPr>
        </p:nvSpPr>
        <p:spPr>
          <a:xfrm>
            <a:off x="1141413" y="643467"/>
            <a:ext cx="7696199" cy="1079989"/>
          </a:xfrm>
        </p:spPr>
        <p:txBody>
          <a:bodyPr>
            <a:normAutofit/>
          </a:bodyPr>
          <a:lstStyle/>
          <a:p>
            <a:r>
              <a:rPr lang="en-US" sz="3600"/>
              <a:t>Hebrews 12:1-3</a:t>
            </a:r>
          </a:p>
        </p:txBody>
      </p:sp>
      <p:sp>
        <p:nvSpPr>
          <p:cNvPr id="3" name="Content Placeholder 2">
            <a:extLst>
              <a:ext uri="{FF2B5EF4-FFF2-40B4-BE49-F238E27FC236}">
                <a16:creationId xmlns:a16="http://schemas.microsoft.com/office/drawing/2014/main" id="{7F7886E2-B6AA-EF42-8035-8511A701087C}"/>
              </a:ext>
            </a:extLst>
          </p:cNvPr>
          <p:cNvSpPr>
            <a:spLocks noGrp="1"/>
          </p:cNvSpPr>
          <p:nvPr>
            <p:ph idx="1"/>
          </p:nvPr>
        </p:nvSpPr>
        <p:spPr>
          <a:xfrm>
            <a:off x="1141413" y="2374795"/>
            <a:ext cx="8408987" cy="3839738"/>
          </a:xfrm>
        </p:spPr>
        <p:txBody>
          <a:bodyPr>
            <a:noAutofit/>
          </a:bodyPr>
          <a:lstStyle/>
          <a:p>
            <a:pPr marL="0" indent="0">
              <a:buNone/>
            </a:pPr>
            <a:r>
              <a:rPr lang="en-US" sz="2400" b="1" dirty="0"/>
              <a:t> </a:t>
            </a:r>
            <a:r>
              <a:rPr lang="en-US" sz="2400" dirty="0"/>
              <a:t>Therefore, since we are surrounded by such a great cloud of witnesses, let us throw off everything that hinders and the sin that so easily entangles. And let us run with perseverance the race marked out for us, </a:t>
            </a:r>
            <a:r>
              <a:rPr lang="en-US" sz="2400" b="1" baseline="30000" dirty="0"/>
              <a:t>2 </a:t>
            </a:r>
            <a:r>
              <a:rPr lang="en-US" sz="2400" dirty="0"/>
              <a:t>fixing our eyes on Jesus, the pioneer and perfecter of faith. For the joy set before him he endured the cross, scorning its shame, and sat down at the right hand of the throne of God. </a:t>
            </a:r>
            <a:r>
              <a:rPr lang="en-US" sz="2400" b="1" baseline="30000" dirty="0"/>
              <a:t>3 </a:t>
            </a:r>
            <a:r>
              <a:rPr lang="en-US" sz="2400" dirty="0"/>
              <a:t>Consider him who endured such opposition from sinners, so that you will not grow weary and lose heart.</a:t>
            </a:r>
          </a:p>
        </p:txBody>
      </p:sp>
    </p:spTree>
    <p:extLst>
      <p:ext uri="{BB962C8B-B14F-4D97-AF65-F5344CB8AC3E}">
        <p14:creationId xmlns:p14="http://schemas.microsoft.com/office/powerpoint/2010/main" val="304929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79D-5D86-AF49-9CF7-10A69E830E27}"/>
              </a:ext>
            </a:extLst>
          </p:cNvPr>
          <p:cNvSpPr>
            <a:spLocks noGrp="1"/>
          </p:cNvSpPr>
          <p:nvPr>
            <p:ph type="title"/>
          </p:nvPr>
        </p:nvSpPr>
        <p:spPr>
          <a:xfrm>
            <a:off x="1141413" y="438150"/>
            <a:ext cx="9905998" cy="1905000"/>
          </a:xfrm>
        </p:spPr>
        <p:txBody>
          <a:bodyPr/>
          <a:lstStyle/>
          <a:p>
            <a:r>
              <a:rPr lang="en-US" dirty="0"/>
              <a:t>Break off</a:t>
            </a:r>
          </a:p>
        </p:txBody>
      </p:sp>
      <p:sp>
        <p:nvSpPr>
          <p:cNvPr id="3" name="Content Placeholder 2">
            <a:extLst>
              <a:ext uri="{FF2B5EF4-FFF2-40B4-BE49-F238E27FC236}">
                <a16:creationId xmlns:a16="http://schemas.microsoft.com/office/drawing/2014/main" id="{608C3EE1-5450-3D49-A490-D41673E4185C}"/>
              </a:ext>
            </a:extLst>
          </p:cNvPr>
          <p:cNvSpPr>
            <a:spLocks noGrp="1"/>
          </p:cNvSpPr>
          <p:nvPr>
            <p:ph idx="1"/>
          </p:nvPr>
        </p:nvSpPr>
        <p:spPr>
          <a:xfrm>
            <a:off x="1141413" y="1985963"/>
            <a:ext cx="9905998" cy="3805237"/>
          </a:xfrm>
        </p:spPr>
        <p:txBody>
          <a:bodyPr/>
          <a:lstStyle/>
          <a:p>
            <a:r>
              <a:rPr lang="en-US" sz="2800" dirty="0"/>
              <a:t>A Spirit of rejection</a:t>
            </a:r>
          </a:p>
          <a:p>
            <a:r>
              <a:rPr lang="en-US" sz="2800" dirty="0"/>
              <a:t>Fear of Man – being persuaded by man’s opinion vs following the leading of the Lord</a:t>
            </a:r>
          </a:p>
          <a:p>
            <a:r>
              <a:rPr lang="en-US" sz="2800" dirty="0"/>
              <a:t>Unwillingness &amp; a deaf/ dumb spirit which has caused us not to be able to hear</a:t>
            </a:r>
          </a:p>
          <a:p>
            <a:r>
              <a:rPr lang="en-US" sz="2800" dirty="0"/>
              <a:t>Unsanctified Mercy</a:t>
            </a:r>
          </a:p>
          <a:p>
            <a:r>
              <a:rPr lang="en-US" sz="2800" dirty="0"/>
              <a:t>Pride &amp; a judgmental spirit (human judgment)</a:t>
            </a:r>
          </a:p>
          <a:p>
            <a:endParaRPr lang="en-US" dirty="0"/>
          </a:p>
        </p:txBody>
      </p:sp>
    </p:spTree>
    <p:extLst>
      <p:ext uri="{BB962C8B-B14F-4D97-AF65-F5344CB8AC3E}">
        <p14:creationId xmlns:p14="http://schemas.microsoft.com/office/powerpoint/2010/main" val="41707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127B-294F-1C4F-8A2D-DD28AEAA7D7A}"/>
              </a:ext>
            </a:extLst>
          </p:cNvPr>
          <p:cNvSpPr>
            <a:spLocks noGrp="1"/>
          </p:cNvSpPr>
          <p:nvPr>
            <p:ph type="title"/>
          </p:nvPr>
        </p:nvSpPr>
        <p:spPr>
          <a:xfrm>
            <a:off x="643191" y="609600"/>
            <a:ext cx="6573685" cy="1905000"/>
          </a:xfrm>
        </p:spPr>
        <p:txBody>
          <a:bodyPr>
            <a:normAutofit/>
          </a:bodyPr>
          <a:lstStyle/>
          <a:p>
            <a:r>
              <a:rPr lang="en-US"/>
              <a:t>Jeremiah &amp; Ezekiel’s problem with persecution </a:t>
            </a:r>
          </a:p>
        </p:txBody>
      </p:sp>
      <p:sp>
        <p:nvSpPr>
          <p:cNvPr id="3" name="Content Placeholder 2">
            <a:extLst>
              <a:ext uri="{FF2B5EF4-FFF2-40B4-BE49-F238E27FC236}">
                <a16:creationId xmlns:a16="http://schemas.microsoft.com/office/drawing/2014/main" id="{3C96AB09-55F2-CD45-B5D4-0C3876087385}"/>
              </a:ext>
            </a:extLst>
          </p:cNvPr>
          <p:cNvSpPr>
            <a:spLocks noGrp="1"/>
          </p:cNvSpPr>
          <p:nvPr>
            <p:ph idx="1"/>
          </p:nvPr>
        </p:nvSpPr>
        <p:spPr>
          <a:xfrm>
            <a:off x="643192" y="2666999"/>
            <a:ext cx="6573684" cy="3216276"/>
          </a:xfrm>
        </p:spPr>
        <p:txBody>
          <a:bodyPr anchor="t">
            <a:normAutofit/>
          </a:bodyPr>
          <a:lstStyle/>
          <a:p>
            <a:pPr marL="0" indent="0">
              <a:buNone/>
            </a:pPr>
            <a:r>
              <a:rPr lang="en-US" sz="2800" dirty="0"/>
              <a:t>These two men probably suffered more severe personal persecution   than any other biblical prophets. Their prophecies were rejected and the people rebelled against them more than most.</a:t>
            </a:r>
          </a:p>
        </p:txBody>
      </p:sp>
      <p:pic>
        <p:nvPicPr>
          <p:cNvPr id="18" name="Graphic 15" descr="Confused Person">
            <a:extLst>
              <a:ext uri="{FF2B5EF4-FFF2-40B4-BE49-F238E27FC236}">
                <a16:creationId xmlns:a16="http://schemas.microsoft.com/office/drawing/2014/main" id="{88F36664-BC1A-43C3-B439-345E4B035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0839" y="1280585"/>
            <a:ext cx="3976788" cy="39767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0719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17CD-0D7C-0346-A0CB-59C27464D8DC}"/>
              </a:ext>
            </a:extLst>
          </p:cNvPr>
          <p:cNvSpPr>
            <a:spLocks noGrp="1"/>
          </p:cNvSpPr>
          <p:nvPr>
            <p:ph type="title"/>
          </p:nvPr>
        </p:nvSpPr>
        <p:spPr>
          <a:xfrm>
            <a:off x="974179" y="714375"/>
            <a:ext cx="3332955" cy="5076826"/>
          </a:xfrm>
        </p:spPr>
        <p:txBody>
          <a:bodyPr anchor="ctr">
            <a:normAutofit/>
          </a:bodyPr>
          <a:lstStyle/>
          <a:p>
            <a:r>
              <a:rPr lang="en-US" sz="4000"/>
              <a:t>Examples: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431D0C44-A010-9F41-A9C3-2A8D00FB6E70}"/>
              </a:ext>
            </a:extLst>
          </p:cNvPr>
          <p:cNvSpPr>
            <a:spLocks noGrp="1"/>
          </p:cNvSpPr>
          <p:nvPr>
            <p:ph idx="1"/>
          </p:nvPr>
        </p:nvSpPr>
        <p:spPr>
          <a:xfrm>
            <a:off x="4973046" y="714375"/>
            <a:ext cx="6253751" cy="5076825"/>
          </a:xfrm>
        </p:spPr>
        <p:txBody>
          <a:bodyPr>
            <a:normAutofit/>
          </a:bodyPr>
          <a:lstStyle/>
          <a:p>
            <a:r>
              <a:rPr lang="en-US">
                <a:solidFill>
                  <a:schemeClr val="tx1"/>
                </a:solidFill>
              </a:rPr>
              <a:t>Ezekiel</a:t>
            </a:r>
          </a:p>
          <a:p>
            <a:r>
              <a:rPr lang="en-US">
                <a:solidFill>
                  <a:schemeClr val="tx1"/>
                </a:solidFill>
              </a:rPr>
              <a:t>God had to warn Ezekiel:</a:t>
            </a:r>
          </a:p>
          <a:p>
            <a:r>
              <a:rPr lang="en-US">
                <a:solidFill>
                  <a:schemeClr val="tx1"/>
                </a:solidFill>
              </a:rPr>
              <a:t>Ezekiel 2:6 (NIV)</a:t>
            </a:r>
          </a:p>
          <a:p>
            <a:r>
              <a:rPr lang="en-US" b="1" baseline="30000">
                <a:solidFill>
                  <a:schemeClr val="tx1"/>
                </a:solidFill>
              </a:rPr>
              <a:t>6 </a:t>
            </a:r>
            <a:r>
              <a:rPr lang="en-US">
                <a:solidFill>
                  <a:schemeClr val="tx1"/>
                </a:solidFill>
              </a:rPr>
              <a:t>And you, son of man, do not be afraid of them or their words. Do not be afraid, though briers and thorns are all around you and you live among scorpions. Do not be afraid of what they say or be terrified by them, though they are a rebellious people.</a:t>
            </a:r>
          </a:p>
          <a:p>
            <a:pPr marL="0" indent="0">
              <a:buNone/>
            </a:pPr>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377413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31A2-FD3D-034E-BBF8-8FAE95410BF1}"/>
              </a:ext>
            </a:extLst>
          </p:cNvPr>
          <p:cNvSpPr>
            <a:spLocks noGrp="1"/>
          </p:cNvSpPr>
          <p:nvPr>
            <p:ph type="title"/>
          </p:nvPr>
        </p:nvSpPr>
        <p:spPr>
          <a:xfrm>
            <a:off x="974179" y="714375"/>
            <a:ext cx="3332955" cy="5076826"/>
          </a:xfrm>
        </p:spPr>
        <p:txBody>
          <a:bodyPr anchor="ctr">
            <a:normAutofit/>
          </a:bodyPr>
          <a:lstStyle/>
          <a:p>
            <a:r>
              <a:rPr lang="en-US" sz="4000"/>
              <a:t>Examples: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8F1D02BC-808C-5F4C-B673-E427F6511AC3}"/>
              </a:ext>
            </a:extLst>
          </p:cNvPr>
          <p:cNvSpPr>
            <a:spLocks noGrp="1"/>
          </p:cNvSpPr>
          <p:nvPr>
            <p:ph idx="1"/>
          </p:nvPr>
        </p:nvSpPr>
        <p:spPr>
          <a:xfrm>
            <a:off x="4973046" y="714375"/>
            <a:ext cx="6253751" cy="5076825"/>
          </a:xfrm>
        </p:spPr>
        <p:txBody>
          <a:bodyPr>
            <a:normAutofit/>
          </a:bodyPr>
          <a:lstStyle/>
          <a:p>
            <a:pPr>
              <a:lnSpc>
                <a:spcPct val="90000"/>
              </a:lnSpc>
            </a:pPr>
            <a:r>
              <a:rPr lang="en-US" sz="1700">
                <a:solidFill>
                  <a:schemeClr val="tx1"/>
                </a:solidFill>
              </a:rPr>
              <a:t>Jeremiah</a:t>
            </a:r>
          </a:p>
          <a:p>
            <a:pPr>
              <a:lnSpc>
                <a:spcPct val="90000"/>
              </a:lnSpc>
            </a:pPr>
            <a:r>
              <a:rPr lang="en-US" sz="1700">
                <a:solidFill>
                  <a:schemeClr val="tx1"/>
                </a:solidFill>
              </a:rPr>
              <a:t>Jeremiah, for his part, was rewarded for his ministry by being thrown into the stocks, a prison, and a miry dungeon.</a:t>
            </a:r>
          </a:p>
          <a:p>
            <a:pPr>
              <a:lnSpc>
                <a:spcPct val="90000"/>
              </a:lnSpc>
            </a:pPr>
            <a:r>
              <a:rPr lang="en-US" sz="1700">
                <a:solidFill>
                  <a:schemeClr val="tx1"/>
                </a:solidFill>
              </a:rPr>
              <a:t>Jeremiah 20:2  (NIV)</a:t>
            </a:r>
          </a:p>
          <a:p>
            <a:pPr>
              <a:lnSpc>
                <a:spcPct val="90000"/>
              </a:lnSpc>
            </a:pPr>
            <a:r>
              <a:rPr lang="en-US" sz="1700" b="1" baseline="30000">
                <a:solidFill>
                  <a:schemeClr val="tx1"/>
                </a:solidFill>
              </a:rPr>
              <a:t>2 </a:t>
            </a:r>
            <a:r>
              <a:rPr lang="en-US" sz="1700">
                <a:solidFill>
                  <a:schemeClr val="tx1"/>
                </a:solidFill>
              </a:rPr>
              <a:t>he had Jeremiah the prophet beaten and put in the stocks at the Upper Gate of Benjamin at the Lord’s temple.</a:t>
            </a:r>
          </a:p>
          <a:p>
            <a:pPr>
              <a:lnSpc>
                <a:spcPct val="90000"/>
              </a:lnSpc>
            </a:pPr>
            <a:r>
              <a:rPr lang="en-US" sz="1700">
                <a:solidFill>
                  <a:schemeClr val="tx1"/>
                </a:solidFill>
              </a:rPr>
              <a:t>Jeremiah 37:15  (NIV)</a:t>
            </a:r>
          </a:p>
          <a:p>
            <a:pPr>
              <a:lnSpc>
                <a:spcPct val="90000"/>
              </a:lnSpc>
            </a:pPr>
            <a:r>
              <a:rPr lang="en-US" sz="1700" b="1" baseline="30000">
                <a:solidFill>
                  <a:schemeClr val="tx1"/>
                </a:solidFill>
              </a:rPr>
              <a:t>15 </a:t>
            </a:r>
            <a:r>
              <a:rPr lang="en-US" sz="1700">
                <a:solidFill>
                  <a:schemeClr val="tx1"/>
                </a:solidFill>
              </a:rPr>
              <a:t>They were angry with Jeremiah and had him beaten and imprisoned in the house of Jonathan the secretary, which they had made into a prison.</a:t>
            </a:r>
          </a:p>
          <a:p>
            <a:pPr>
              <a:lnSpc>
                <a:spcPct val="90000"/>
              </a:lnSpc>
            </a:pPr>
            <a:r>
              <a:rPr lang="en-US" sz="1700">
                <a:solidFill>
                  <a:schemeClr val="tx1"/>
                </a:solidFill>
              </a:rPr>
              <a:t>Jeremiah 38:6 (NIV)</a:t>
            </a:r>
          </a:p>
          <a:p>
            <a:pPr>
              <a:lnSpc>
                <a:spcPct val="90000"/>
              </a:lnSpc>
            </a:pPr>
            <a:r>
              <a:rPr lang="en-US" sz="1700" b="1" baseline="30000">
                <a:solidFill>
                  <a:schemeClr val="tx1"/>
                </a:solidFill>
              </a:rPr>
              <a:t>6 </a:t>
            </a:r>
            <a:r>
              <a:rPr lang="en-US" sz="1700">
                <a:solidFill>
                  <a:schemeClr val="tx1"/>
                </a:solidFill>
              </a:rPr>
              <a:t>So they took Jeremiah and put him into the cistern of Malkijah, the king’s son, which was in the courtyard of the guard. They lowered Jeremiah by ropes into the cistern; it had no water in it, only mud, and Jeremiah sank down into the mud.</a:t>
            </a:r>
          </a:p>
          <a:p>
            <a:pPr>
              <a:lnSpc>
                <a:spcPct val="90000"/>
              </a:lnSpc>
            </a:pPr>
            <a:endParaRPr lang="en-US" sz="1700">
              <a:solidFill>
                <a:schemeClr val="tx1"/>
              </a:solidFill>
            </a:endParaRPr>
          </a:p>
          <a:p>
            <a:pPr>
              <a:lnSpc>
                <a:spcPct val="90000"/>
              </a:lnSpc>
            </a:pPr>
            <a:endParaRPr lang="en-US" sz="1700">
              <a:solidFill>
                <a:schemeClr val="tx1"/>
              </a:solidFill>
            </a:endParaRPr>
          </a:p>
        </p:txBody>
      </p:sp>
    </p:spTree>
    <p:extLst>
      <p:ext uri="{BB962C8B-B14F-4D97-AF65-F5344CB8AC3E}">
        <p14:creationId xmlns:p14="http://schemas.microsoft.com/office/powerpoint/2010/main" val="260059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5DC0-1722-464B-85A2-F7411AF8CDE1}"/>
              </a:ext>
            </a:extLst>
          </p:cNvPr>
          <p:cNvSpPr>
            <a:spLocks noGrp="1"/>
          </p:cNvSpPr>
          <p:nvPr>
            <p:ph type="title"/>
          </p:nvPr>
        </p:nvSpPr>
        <p:spPr>
          <a:xfrm>
            <a:off x="974179" y="714375"/>
            <a:ext cx="3332955" cy="5076826"/>
          </a:xfrm>
        </p:spPr>
        <p:txBody>
          <a:bodyPr anchor="ctr">
            <a:normAutofit/>
          </a:bodyPr>
          <a:lstStyle/>
          <a:p>
            <a:r>
              <a:rPr lang="en-US" sz="4000"/>
              <a:t>Suffering is Standard for a Prophetic Life</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015CA63A-B8C5-1E45-8CDF-1C016D2F5EC3}"/>
              </a:ext>
            </a:extLst>
          </p:cNvPr>
          <p:cNvSpPr>
            <a:spLocks noGrp="1"/>
          </p:cNvSpPr>
          <p:nvPr>
            <p:ph idx="1"/>
          </p:nvPr>
        </p:nvSpPr>
        <p:spPr>
          <a:xfrm>
            <a:off x="4973046" y="714375"/>
            <a:ext cx="6253751" cy="5076825"/>
          </a:xfrm>
        </p:spPr>
        <p:txBody>
          <a:bodyPr>
            <a:normAutofit/>
          </a:bodyPr>
          <a:lstStyle/>
          <a:p>
            <a:r>
              <a:rPr lang="en-US">
                <a:solidFill>
                  <a:schemeClr val="tx1"/>
                </a:solidFill>
              </a:rPr>
              <a:t>The principle players in the biblical story – God, humanity, and the devil – are still principle players today, and though we live under a new covenant, these characters have not changed. </a:t>
            </a:r>
          </a:p>
          <a:p>
            <a:r>
              <a:rPr lang="en-US">
                <a:solidFill>
                  <a:schemeClr val="tx1"/>
                </a:solidFill>
              </a:rPr>
              <a:t>God still speaks through His prophets, people still resent and resist God’s prophetic word, and the devil still does all he can do to destroy the prophets.</a:t>
            </a:r>
          </a:p>
          <a:p>
            <a:r>
              <a:rPr lang="en-US">
                <a:solidFill>
                  <a:schemeClr val="tx1"/>
                </a:solidFill>
              </a:rPr>
              <a:t>So, persecution and suffering are all part of the prophet’s cross to bear. (pg 21)</a:t>
            </a:r>
          </a:p>
          <a:p>
            <a:pPr marL="0" indent="0">
              <a:buNone/>
            </a:pPr>
            <a:endParaRPr lang="en-US">
              <a:solidFill>
                <a:schemeClr val="tx1"/>
              </a:solidFill>
            </a:endParaRPr>
          </a:p>
        </p:txBody>
      </p:sp>
    </p:spTree>
    <p:extLst>
      <p:ext uri="{BB962C8B-B14F-4D97-AF65-F5344CB8AC3E}">
        <p14:creationId xmlns:p14="http://schemas.microsoft.com/office/powerpoint/2010/main" val="50266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E0AE-1855-FA41-AB6F-19B3F0D689E1}"/>
              </a:ext>
            </a:extLst>
          </p:cNvPr>
          <p:cNvSpPr>
            <a:spLocks noGrp="1"/>
          </p:cNvSpPr>
          <p:nvPr>
            <p:ph type="title"/>
          </p:nvPr>
        </p:nvSpPr>
        <p:spPr>
          <a:xfrm>
            <a:off x="974179" y="714375"/>
            <a:ext cx="3332955" cy="5076826"/>
          </a:xfrm>
        </p:spPr>
        <p:txBody>
          <a:bodyPr anchor="ctr">
            <a:normAutofit/>
          </a:bodyPr>
          <a:lstStyle/>
          <a:p>
            <a:r>
              <a:rPr lang="en-US" sz="4000"/>
              <a:t>Suffering is Standard for a Prophetic Life</a:t>
            </a:r>
          </a:p>
        </p:txBody>
      </p:sp>
      <p:sp>
        <p:nvSpPr>
          <p:cNvPr id="15" name="Rectangle 14">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D8CC9E32-F345-B74A-AD91-593144A375D4}"/>
              </a:ext>
            </a:extLst>
          </p:cNvPr>
          <p:cNvSpPr>
            <a:spLocks noGrp="1"/>
          </p:cNvSpPr>
          <p:nvPr>
            <p:ph idx="1"/>
          </p:nvPr>
        </p:nvSpPr>
        <p:spPr>
          <a:xfrm>
            <a:off x="4973046" y="714375"/>
            <a:ext cx="6253751" cy="5076825"/>
          </a:xfrm>
        </p:spPr>
        <p:txBody>
          <a:bodyPr>
            <a:normAutofit/>
          </a:bodyPr>
          <a:lstStyle/>
          <a:p>
            <a:pPr marL="0" indent="0">
              <a:buNone/>
            </a:pPr>
            <a:endParaRPr lang="en-US" b="1" baseline="30000">
              <a:solidFill>
                <a:schemeClr val="tx1"/>
              </a:solidFill>
            </a:endParaRPr>
          </a:p>
          <a:p>
            <a:pPr marL="0" indent="0">
              <a:buNone/>
            </a:pPr>
            <a:r>
              <a:rPr lang="en-US">
                <a:solidFill>
                  <a:schemeClr val="tx1"/>
                </a:solidFill>
              </a:rPr>
              <a:t>James 1:2-4 (NIV)</a:t>
            </a:r>
            <a:endParaRPr lang="en-US" b="1" baseline="30000">
              <a:solidFill>
                <a:schemeClr val="tx1"/>
              </a:solidFill>
            </a:endParaRPr>
          </a:p>
          <a:p>
            <a:pPr marL="0" indent="0">
              <a:buNone/>
            </a:pPr>
            <a:r>
              <a:rPr lang="en-US" b="1" baseline="30000">
                <a:solidFill>
                  <a:schemeClr val="tx1"/>
                </a:solidFill>
              </a:rPr>
              <a:t>2 </a:t>
            </a:r>
            <a:r>
              <a:rPr lang="en-US">
                <a:solidFill>
                  <a:schemeClr val="tx1"/>
                </a:solidFill>
              </a:rPr>
              <a:t>Consider it pure joy, my brothers and sisters, whenever you face trials of many kinds,</a:t>
            </a:r>
            <a:r>
              <a:rPr lang="en-US" b="1" baseline="30000">
                <a:solidFill>
                  <a:schemeClr val="tx1"/>
                </a:solidFill>
              </a:rPr>
              <a:t>3 </a:t>
            </a:r>
            <a:r>
              <a:rPr lang="en-US">
                <a:solidFill>
                  <a:schemeClr val="tx1"/>
                </a:solidFill>
              </a:rPr>
              <a:t>because you know that the testing of your faith produces perseverance. </a:t>
            </a:r>
            <a:r>
              <a:rPr lang="en-US" b="1" baseline="30000">
                <a:solidFill>
                  <a:schemeClr val="tx1"/>
                </a:solidFill>
              </a:rPr>
              <a:t>4 </a:t>
            </a:r>
            <a:r>
              <a:rPr lang="en-US">
                <a:solidFill>
                  <a:schemeClr val="tx1"/>
                </a:solidFill>
              </a:rPr>
              <a:t>Let perseverance finish its work so that you may be mature and complete, not lacking anything. </a:t>
            </a:r>
          </a:p>
        </p:txBody>
      </p:sp>
    </p:spTree>
    <p:extLst>
      <p:ext uri="{BB962C8B-B14F-4D97-AF65-F5344CB8AC3E}">
        <p14:creationId xmlns:p14="http://schemas.microsoft.com/office/powerpoint/2010/main" val="208925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7886-9958-A84D-AC4D-9A32B470090A}"/>
              </a:ext>
            </a:extLst>
          </p:cNvPr>
          <p:cNvSpPr>
            <a:spLocks noGrp="1"/>
          </p:cNvSpPr>
          <p:nvPr>
            <p:ph type="title"/>
          </p:nvPr>
        </p:nvSpPr>
        <p:spPr>
          <a:xfrm>
            <a:off x="974179" y="714375"/>
            <a:ext cx="3332955" cy="5076826"/>
          </a:xfrm>
        </p:spPr>
        <p:txBody>
          <a:bodyPr anchor="ctr">
            <a:normAutofit/>
          </a:bodyPr>
          <a:lstStyle/>
          <a:p>
            <a:r>
              <a:rPr lang="en-US" sz="4000"/>
              <a:t>Suffering is Standard for a Prophetic Life</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33938B8C-206F-DA4A-83FD-397B8B88F372}"/>
              </a:ext>
            </a:extLst>
          </p:cNvPr>
          <p:cNvSpPr>
            <a:spLocks noGrp="1"/>
          </p:cNvSpPr>
          <p:nvPr>
            <p:ph idx="1"/>
          </p:nvPr>
        </p:nvSpPr>
        <p:spPr>
          <a:xfrm>
            <a:off x="4973046" y="714375"/>
            <a:ext cx="6253751" cy="5076825"/>
          </a:xfrm>
        </p:spPr>
        <p:txBody>
          <a:bodyPr>
            <a:normAutofit/>
          </a:bodyPr>
          <a:lstStyle/>
          <a:p>
            <a:r>
              <a:rPr lang="en-US">
                <a:solidFill>
                  <a:schemeClr val="tx1"/>
                </a:solidFill>
              </a:rPr>
              <a:t>Jesus said that unless we are willing to take up our cross and deny ourselves, we cannot be His disciples (Mt 16:24). </a:t>
            </a:r>
          </a:p>
          <a:p>
            <a:r>
              <a:rPr lang="en-US">
                <a:solidFill>
                  <a:schemeClr val="tx1"/>
                </a:solidFill>
              </a:rPr>
              <a:t>How much more does this principle apply to being prophets? Prophets must take up their ministry crosses joyfully, denying themselves all the fleshly indulgences of these prophetic pitfalls, weed seed attitudes and syndromes. (pg 21)</a:t>
            </a:r>
          </a:p>
        </p:txBody>
      </p:sp>
    </p:spTree>
    <p:extLst>
      <p:ext uri="{BB962C8B-B14F-4D97-AF65-F5344CB8AC3E}">
        <p14:creationId xmlns:p14="http://schemas.microsoft.com/office/powerpoint/2010/main" val="383081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531A-E3CC-6B41-82F8-ADA8E5D02888}"/>
              </a:ext>
            </a:extLst>
          </p:cNvPr>
          <p:cNvSpPr>
            <a:spLocks noGrp="1"/>
          </p:cNvSpPr>
          <p:nvPr>
            <p:ph type="title"/>
          </p:nvPr>
        </p:nvSpPr>
        <p:spPr>
          <a:xfrm>
            <a:off x="974179" y="714375"/>
            <a:ext cx="3332955" cy="5076826"/>
          </a:xfrm>
        </p:spPr>
        <p:txBody>
          <a:bodyPr anchor="ctr">
            <a:normAutofit/>
          </a:bodyPr>
          <a:lstStyle/>
          <a:p>
            <a:r>
              <a:rPr lang="en-US" sz="4000"/>
              <a:t>Grace to Adjust</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8" name="Content Placeholder 2">
            <a:extLst>
              <a:ext uri="{FF2B5EF4-FFF2-40B4-BE49-F238E27FC236}">
                <a16:creationId xmlns:a16="http://schemas.microsoft.com/office/drawing/2014/main" id="{91B9C073-5EB6-B94B-AE1A-77AC64C4937D}"/>
              </a:ext>
            </a:extLst>
          </p:cNvPr>
          <p:cNvSpPr>
            <a:spLocks noGrp="1"/>
          </p:cNvSpPr>
          <p:nvPr>
            <p:ph idx="1"/>
          </p:nvPr>
        </p:nvSpPr>
        <p:spPr>
          <a:xfrm>
            <a:off x="4973046" y="714375"/>
            <a:ext cx="6253751" cy="5076825"/>
          </a:xfrm>
        </p:spPr>
        <p:txBody>
          <a:bodyPr>
            <a:normAutofit/>
          </a:bodyPr>
          <a:lstStyle/>
          <a:p>
            <a:r>
              <a:rPr lang="en-US">
                <a:solidFill>
                  <a:schemeClr val="tx1"/>
                </a:solidFill>
              </a:rPr>
              <a:t>Prophets have no option except to adjust to the reality of this matter. If you cannot take rejection, persecution, and pressure from peers, then you cannot serve as one of God’s end-time prophets. </a:t>
            </a:r>
          </a:p>
          <a:p>
            <a:r>
              <a:rPr lang="en-US">
                <a:solidFill>
                  <a:schemeClr val="tx1"/>
                </a:solidFill>
              </a:rPr>
              <a:t>BUT! God’s enabling grace always comes along with His calling if we will appropriate it by faith and obedience.</a:t>
            </a:r>
          </a:p>
          <a:p>
            <a:r>
              <a:rPr lang="en-US">
                <a:solidFill>
                  <a:schemeClr val="tx1"/>
                </a:solidFill>
              </a:rPr>
              <a:t>Prophets must endure suffering, persecution and rejection without developing a persecution complex or spirit of rejection. </a:t>
            </a:r>
          </a:p>
          <a:p>
            <a:r>
              <a:rPr lang="en-US">
                <a:solidFill>
                  <a:schemeClr val="tx1"/>
                </a:solidFill>
              </a:rPr>
              <a:t>This is the truth – truth that according to Jesus will set you free; truth that according to Peter, is cause for rejoicing and giving thanks.(pg 22)</a:t>
            </a:r>
          </a:p>
        </p:txBody>
      </p:sp>
    </p:spTree>
    <p:extLst>
      <p:ext uri="{BB962C8B-B14F-4D97-AF65-F5344CB8AC3E}">
        <p14:creationId xmlns:p14="http://schemas.microsoft.com/office/powerpoint/2010/main" val="3779819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19</TotalTime>
  <Words>1808</Words>
  <Application>Microsoft Macintosh PowerPoint</Application>
  <PresentationFormat>Widescreen</PresentationFormat>
  <Paragraphs>112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Mesh</vt:lpstr>
      <vt:lpstr>Prophets, Pitfalls, Principles</vt:lpstr>
      <vt:lpstr>Today</vt:lpstr>
      <vt:lpstr>Jeremiah &amp; Ezekiel’s problem with persecution </vt:lpstr>
      <vt:lpstr>Examples:</vt:lpstr>
      <vt:lpstr>Examples:</vt:lpstr>
      <vt:lpstr>Suffering is Standard for a Prophetic Life</vt:lpstr>
      <vt:lpstr>Suffering is Standard for a Prophetic Life</vt:lpstr>
      <vt:lpstr>Suffering is Standard for a Prophetic Life</vt:lpstr>
      <vt:lpstr>Grace to Adjust</vt:lpstr>
      <vt:lpstr>Grace to Adjust</vt:lpstr>
      <vt:lpstr>Abraham &amp; Family Problems</vt:lpstr>
      <vt:lpstr>Family Pressures/ Partial Obedience</vt:lpstr>
      <vt:lpstr>Family Pressures/ Partial Obedience Cont.</vt:lpstr>
      <vt:lpstr>We Are Not to Be Dictators</vt:lpstr>
      <vt:lpstr>Moses and Overprotectiveness</vt:lpstr>
      <vt:lpstr>Moses and Overprotectiveness</vt:lpstr>
      <vt:lpstr>Lessons to Be Learned – 3 Biblical Truths</vt:lpstr>
      <vt:lpstr>Example of ‘Old to New’</vt:lpstr>
      <vt:lpstr>Jonah’s Pride &amp; Judgement Pitfall</vt:lpstr>
      <vt:lpstr>Modern-Day Jonahs</vt:lpstr>
      <vt:lpstr>Spoiled Children</vt:lpstr>
      <vt:lpstr>Willingness is the Key</vt:lpstr>
      <vt:lpstr>Time to Deal</vt:lpstr>
      <vt:lpstr>Hebrews 12:1-3</vt:lpstr>
      <vt:lpstr>Break off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Prophets, Pitfalls, Principles</dc:title>
  <dc:creator>Anna Love</dc:creator>
  <cp:lastModifiedBy>Anna Love</cp:lastModifiedBy>
  <cp:revision>3</cp:revision>
  <dcterms:created xsi:type="dcterms:W3CDTF">2019-09-14T19:25:55Z</dcterms:created>
  <dcterms:modified xsi:type="dcterms:W3CDTF">2019-09-15T12:02:34Z</dcterms:modified>
</cp:coreProperties>
</file>