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5" r:id="rId4"/>
    <p:sldId id="264" r:id="rId5"/>
    <p:sldId id="261" r:id="rId6"/>
    <p:sldId id="266" r:id="rId7"/>
    <p:sldId id="267" r:id="rId8"/>
    <p:sldId id="268" r:id="rId9"/>
    <p:sldId id="269" r:id="rId10"/>
    <p:sldId id="271" r:id="rId11"/>
    <p:sldId id="272" r:id="rId12"/>
    <p:sldId id="274" r:id="rId13"/>
    <p:sldId id="275" r:id="rId14"/>
    <p:sldId id="276" r:id="rId15"/>
    <p:sldId id="273" r:id="rId16"/>
    <p:sldId id="278"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3DE3D-5F8D-4C0F-819D-2CCBCDD78C2F}" v="19" dt="2019-02-03T14:26:05.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le Love" userId="1f2c16c95f855842" providerId="LiveId" clId="{0893DE3D-5F8D-4C0F-819D-2CCBCDD78C2F}"/>
    <pc:docChg chg="undo custSel mod addSld delSld modSld">
      <pc:chgData name="Kimble Love" userId="1f2c16c95f855842" providerId="LiveId" clId="{0893DE3D-5F8D-4C0F-819D-2CCBCDD78C2F}" dt="2019-02-03T14:26:05.555" v="122"/>
      <pc:docMkLst>
        <pc:docMk/>
      </pc:docMkLst>
      <pc:sldChg chg="addSp delSp modSp">
        <pc:chgData name="Kimble Love" userId="1f2c16c95f855842" providerId="LiveId" clId="{0893DE3D-5F8D-4C0F-819D-2CCBCDD78C2F}" dt="2019-02-03T14:20:54.939" v="81" actId="14100"/>
        <pc:sldMkLst>
          <pc:docMk/>
          <pc:sldMk cId="475083546" sldId="273"/>
        </pc:sldMkLst>
        <pc:spChg chg="mod ord">
          <ac:chgData name="Kimble Love" userId="1f2c16c95f855842" providerId="LiveId" clId="{0893DE3D-5F8D-4C0F-819D-2CCBCDD78C2F}" dt="2019-02-03T14:20:20.365" v="76" actId="26606"/>
          <ac:spMkLst>
            <pc:docMk/>
            <pc:sldMk cId="475083546" sldId="273"/>
            <ac:spMk id="2" creationId="{90494F5B-1313-47B4-B613-7AFFD22BF599}"/>
          </ac:spMkLst>
        </pc:spChg>
        <pc:spChg chg="mod ord">
          <ac:chgData name="Kimble Love" userId="1f2c16c95f855842" providerId="LiveId" clId="{0893DE3D-5F8D-4C0F-819D-2CCBCDD78C2F}" dt="2019-02-03T14:20:20.365" v="76" actId="26606"/>
          <ac:spMkLst>
            <pc:docMk/>
            <pc:sldMk cId="475083546" sldId="273"/>
            <ac:spMk id="3" creationId="{1C1D0993-1926-4251-BC65-E53132F23CF5}"/>
          </ac:spMkLst>
        </pc:spChg>
        <pc:spChg chg="add del">
          <ac:chgData name="Kimble Love" userId="1f2c16c95f855842" providerId="LiveId" clId="{0893DE3D-5F8D-4C0F-819D-2CCBCDD78C2F}" dt="2019-02-03T14:20:20.365" v="76" actId="26606"/>
          <ac:spMkLst>
            <pc:docMk/>
            <pc:sldMk cId="475083546" sldId="273"/>
            <ac:spMk id="12" creationId="{13EF632E-771B-4A4E-9F08-F758A84BA525}"/>
          </ac:spMkLst>
        </pc:spChg>
        <pc:spChg chg="add del">
          <ac:chgData name="Kimble Love" userId="1f2c16c95f855842" providerId="LiveId" clId="{0893DE3D-5F8D-4C0F-819D-2CCBCDD78C2F}" dt="2019-02-03T14:20:20.365" v="76" actId="26606"/>
          <ac:spMkLst>
            <pc:docMk/>
            <pc:sldMk cId="475083546" sldId="273"/>
            <ac:spMk id="14" creationId="{782FF3F0-2223-4CB4-BF0C-2F4E5E995203}"/>
          </ac:spMkLst>
        </pc:spChg>
        <pc:picChg chg="del">
          <ac:chgData name="Kimble Love" userId="1f2c16c95f855842" providerId="LiveId" clId="{0893DE3D-5F8D-4C0F-819D-2CCBCDD78C2F}" dt="2019-02-03T14:16:20.361" v="8"/>
          <ac:picMkLst>
            <pc:docMk/>
            <pc:sldMk cId="475083546" sldId="273"/>
            <ac:picMk id="5" creationId="{FBD2D9D5-19DB-4F1D-9542-EC834B40BEF9}"/>
          </ac:picMkLst>
        </pc:picChg>
        <pc:picChg chg="add mod">
          <ac:chgData name="Kimble Love" userId="1f2c16c95f855842" providerId="LiveId" clId="{0893DE3D-5F8D-4C0F-819D-2CCBCDD78C2F}" dt="2019-02-03T14:20:49.486" v="79" actId="1076"/>
          <ac:picMkLst>
            <pc:docMk/>
            <pc:sldMk cId="475083546" sldId="273"/>
            <ac:picMk id="6" creationId="{37E46AF2-7C3E-48EF-A9B1-97955AF74AB8}"/>
          </ac:picMkLst>
        </pc:picChg>
        <pc:picChg chg="add mod">
          <ac:chgData name="Kimble Love" userId="1f2c16c95f855842" providerId="LiveId" clId="{0893DE3D-5F8D-4C0F-819D-2CCBCDD78C2F}" dt="2019-02-03T14:20:54.939" v="81" actId="14100"/>
          <ac:picMkLst>
            <pc:docMk/>
            <pc:sldMk cId="475083546" sldId="273"/>
            <ac:picMk id="7" creationId="{57937574-F4EE-4D6F-988F-C7789B7C1B6C}"/>
          </ac:picMkLst>
        </pc:picChg>
      </pc:sldChg>
      <pc:sldChg chg="addSp delSp modSp add mod setBg">
        <pc:chgData name="Kimble Love" userId="1f2c16c95f855842" providerId="LiveId" clId="{0893DE3D-5F8D-4C0F-819D-2CCBCDD78C2F}" dt="2019-02-03T14:15:10.703" v="2" actId="26606"/>
        <pc:sldMkLst>
          <pc:docMk/>
          <pc:sldMk cId="1881777322" sldId="276"/>
        </pc:sldMkLst>
        <pc:spChg chg="del">
          <ac:chgData name="Kimble Love" userId="1f2c16c95f855842" providerId="LiveId" clId="{0893DE3D-5F8D-4C0F-819D-2CCBCDD78C2F}" dt="2019-02-03T14:15:10.703" v="2" actId="26606"/>
          <ac:spMkLst>
            <pc:docMk/>
            <pc:sldMk cId="1881777322" sldId="276"/>
            <ac:spMk id="2" creationId="{AE944955-94A2-4CE3-8708-6E4D8C5C741D}"/>
          </ac:spMkLst>
        </pc:spChg>
        <pc:spChg chg="del">
          <ac:chgData name="Kimble Love" userId="1f2c16c95f855842" providerId="LiveId" clId="{0893DE3D-5F8D-4C0F-819D-2CCBCDD78C2F}" dt="2019-02-03T14:15:07.193" v="1"/>
          <ac:spMkLst>
            <pc:docMk/>
            <pc:sldMk cId="1881777322" sldId="276"/>
            <ac:spMk id="3" creationId="{F321BFFE-128C-44DE-90C4-94AEDC6D5E13}"/>
          </ac:spMkLst>
        </pc:spChg>
        <pc:spChg chg="add">
          <ac:chgData name="Kimble Love" userId="1f2c16c95f855842" providerId="LiveId" clId="{0893DE3D-5F8D-4C0F-819D-2CCBCDD78C2F}" dt="2019-02-03T14:15:10.703" v="2" actId="26606"/>
          <ac:spMkLst>
            <pc:docMk/>
            <pc:sldMk cId="1881777322" sldId="276"/>
            <ac:spMk id="14" creationId="{DA1DAC79-DDBA-4382-9D43-6E5F685BE5FB}"/>
          </ac:spMkLst>
        </pc:spChg>
        <pc:spChg chg="add">
          <ac:chgData name="Kimble Love" userId="1f2c16c95f855842" providerId="LiveId" clId="{0893DE3D-5F8D-4C0F-819D-2CCBCDD78C2F}" dt="2019-02-03T14:15:10.703" v="2" actId="26606"/>
          <ac:spMkLst>
            <pc:docMk/>
            <pc:sldMk cId="1881777322" sldId="276"/>
            <ac:spMk id="20" creationId="{6AACA73D-178F-4CFC-99E3-9F4FCBBDBA83}"/>
          </ac:spMkLst>
        </pc:spChg>
        <pc:spChg chg="add">
          <ac:chgData name="Kimble Love" userId="1f2c16c95f855842" providerId="LiveId" clId="{0893DE3D-5F8D-4C0F-819D-2CCBCDD78C2F}" dt="2019-02-03T14:15:10.703" v="2" actId="26606"/>
          <ac:spMkLst>
            <pc:docMk/>
            <pc:sldMk cId="1881777322" sldId="276"/>
            <ac:spMk id="22" creationId="{52B1435E-BAB8-43AB-AF6A-C15D437DCB1B}"/>
          </ac:spMkLst>
        </pc:spChg>
        <pc:picChg chg="add mod">
          <ac:chgData name="Kimble Love" userId="1f2c16c95f855842" providerId="LiveId" clId="{0893DE3D-5F8D-4C0F-819D-2CCBCDD78C2F}" dt="2019-02-03T14:15:10.703" v="2" actId="26606"/>
          <ac:picMkLst>
            <pc:docMk/>
            <pc:sldMk cId="1881777322" sldId="276"/>
            <ac:picMk id="5" creationId="{3BAACAFF-E230-41EE-9CD1-88734853DC51}"/>
          </ac:picMkLst>
        </pc:picChg>
        <pc:picChg chg="add">
          <ac:chgData name="Kimble Love" userId="1f2c16c95f855842" providerId="LiveId" clId="{0893DE3D-5F8D-4C0F-819D-2CCBCDD78C2F}" dt="2019-02-03T14:15:10.703" v="2" actId="26606"/>
          <ac:picMkLst>
            <pc:docMk/>
            <pc:sldMk cId="1881777322" sldId="276"/>
            <ac:picMk id="10" creationId="{5B89E5C5-A037-45B3-9D37-3658914D4799}"/>
          </ac:picMkLst>
        </pc:picChg>
        <pc:picChg chg="add">
          <ac:chgData name="Kimble Love" userId="1f2c16c95f855842" providerId="LiveId" clId="{0893DE3D-5F8D-4C0F-819D-2CCBCDD78C2F}" dt="2019-02-03T14:15:10.703" v="2" actId="26606"/>
          <ac:picMkLst>
            <pc:docMk/>
            <pc:sldMk cId="1881777322" sldId="276"/>
            <ac:picMk id="12" creationId="{5ACB93B0-521E-443D-9750-AFCFDDB3E801}"/>
          </ac:picMkLst>
        </pc:picChg>
        <pc:picChg chg="add">
          <ac:chgData name="Kimble Love" userId="1f2c16c95f855842" providerId="LiveId" clId="{0893DE3D-5F8D-4C0F-819D-2CCBCDD78C2F}" dt="2019-02-03T14:15:10.703" v="2" actId="26606"/>
          <ac:picMkLst>
            <pc:docMk/>
            <pc:sldMk cId="1881777322" sldId="276"/>
            <ac:picMk id="16" creationId="{E0880F10-995F-4F01-A83B-7ECDB7BE7905}"/>
          </ac:picMkLst>
        </pc:picChg>
        <pc:picChg chg="add">
          <ac:chgData name="Kimble Love" userId="1f2c16c95f855842" providerId="LiveId" clId="{0893DE3D-5F8D-4C0F-819D-2CCBCDD78C2F}" dt="2019-02-03T14:15:10.703" v="2" actId="26606"/>
          <ac:picMkLst>
            <pc:docMk/>
            <pc:sldMk cId="1881777322" sldId="276"/>
            <ac:picMk id="18" creationId="{A2D49266-1F08-40F2-B0E1-1D919DCB5780}"/>
          </ac:picMkLst>
        </pc:picChg>
      </pc:sldChg>
      <pc:sldChg chg="add del">
        <pc:chgData name="Kimble Love" userId="1f2c16c95f855842" providerId="LiveId" clId="{0893DE3D-5F8D-4C0F-819D-2CCBCDD78C2F}" dt="2019-02-03T14:15:56.846" v="7" actId="2696"/>
        <pc:sldMkLst>
          <pc:docMk/>
          <pc:sldMk cId="3205496266" sldId="277"/>
        </pc:sldMkLst>
      </pc:sldChg>
      <pc:sldChg chg="delSp modSp add del setBg delDesignElem">
        <pc:chgData name="Kimble Love" userId="1f2c16c95f855842" providerId="LiveId" clId="{0893DE3D-5F8D-4C0F-819D-2CCBCDD78C2F}" dt="2019-02-03T14:20:29.552" v="78" actId="14100"/>
        <pc:sldMkLst>
          <pc:docMk/>
          <pc:sldMk cId="1715687709" sldId="278"/>
        </pc:sldMkLst>
        <pc:spChg chg="del">
          <ac:chgData name="Kimble Love" userId="1f2c16c95f855842" providerId="LiveId" clId="{0893DE3D-5F8D-4C0F-819D-2CCBCDD78C2F}" dt="2019-02-03T14:15:31.450" v="5"/>
          <ac:spMkLst>
            <pc:docMk/>
            <pc:sldMk cId="1715687709" sldId="278"/>
            <ac:spMk id="44" creationId="{44F3197D-248B-46C5-B6EE-003F4E0C6CF9}"/>
          </ac:spMkLst>
        </pc:spChg>
        <pc:spChg chg="del">
          <ac:chgData name="Kimble Love" userId="1f2c16c95f855842" providerId="LiveId" clId="{0893DE3D-5F8D-4C0F-819D-2CCBCDD78C2F}" dt="2019-02-03T14:15:31.450" v="5"/>
          <ac:spMkLst>
            <pc:docMk/>
            <pc:sldMk cId="1715687709" sldId="278"/>
            <ac:spMk id="50" creationId="{040549E2-C5A5-4ED5-80AB-070FEBDF5320}"/>
          </ac:spMkLst>
        </pc:spChg>
        <pc:picChg chg="mod">
          <ac:chgData name="Kimble Love" userId="1f2c16c95f855842" providerId="LiveId" clId="{0893DE3D-5F8D-4C0F-819D-2CCBCDD78C2F}" dt="2019-02-03T14:20:29.552" v="78" actId="14100"/>
          <ac:picMkLst>
            <pc:docMk/>
            <pc:sldMk cId="1715687709" sldId="278"/>
            <ac:picMk id="5" creationId="{F43F67A0-283E-46A3-9901-CCFDA063D45C}"/>
          </ac:picMkLst>
        </pc:picChg>
        <pc:picChg chg="del">
          <ac:chgData name="Kimble Love" userId="1f2c16c95f855842" providerId="LiveId" clId="{0893DE3D-5F8D-4C0F-819D-2CCBCDD78C2F}" dt="2019-02-03T14:15:38.548" v="6"/>
          <ac:picMkLst>
            <pc:docMk/>
            <pc:sldMk cId="1715687709" sldId="278"/>
            <ac:picMk id="7" creationId="{16E6FABF-11F3-4BD3-B779-746FC049C4E1}"/>
          </ac:picMkLst>
        </pc:picChg>
        <pc:picChg chg="del">
          <ac:chgData name="Kimble Love" userId="1f2c16c95f855842" providerId="LiveId" clId="{0893DE3D-5F8D-4C0F-819D-2CCBCDD78C2F}" dt="2019-02-03T14:15:31.450" v="5"/>
          <ac:picMkLst>
            <pc:docMk/>
            <pc:sldMk cId="1715687709" sldId="278"/>
            <ac:picMk id="40" creationId="{844EE02A-F0F8-4A23-B21D-CF2066B65D30}"/>
          </ac:picMkLst>
        </pc:picChg>
        <pc:picChg chg="del">
          <ac:chgData name="Kimble Love" userId="1f2c16c95f855842" providerId="LiveId" clId="{0893DE3D-5F8D-4C0F-819D-2CCBCDD78C2F}" dt="2019-02-03T14:15:31.450" v="5"/>
          <ac:picMkLst>
            <pc:docMk/>
            <pc:sldMk cId="1715687709" sldId="278"/>
            <ac:picMk id="42" creationId="{99F13062-7BB6-4A97-B661-CDE2EDEAE70E}"/>
          </ac:picMkLst>
        </pc:picChg>
        <pc:picChg chg="del">
          <ac:chgData name="Kimble Love" userId="1f2c16c95f855842" providerId="LiveId" clId="{0893DE3D-5F8D-4C0F-819D-2CCBCDD78C2F}" dt="2019-02-03T14:15:31.450" v="5"/>
          <ac:picMkLst>
            <pc:docMk/>
            <pc:sldMk cId="1715687709" sldId="278"/>
            <ac:picMk id="46" creationId="{FFC3E649-106F-4B41-9FF5-327536E4CFBD}"/>
          </ac:picMkLst>
        </pc:picChg>
        <pc:picChg chg="del">
          <ac:chgData name="Kimble Love" userId="1f2c16c95f855842" providerId="LiveId" clId="{0893DE3D-5F8D-4C0F-819D-2CCBCDD78C2F}" dt="2019-02-03T14:15:31.450" v="5"/>
          <ac:picMkLst>
            <pc:docMk/>
            <pc:sldMk cId="1715687709" sldId="278"/>
            <ac:picMk id="48" creationId="{79F6731C-42C0-45DB-9F9A-B831CBEC5182}"/>
          </ac:picMkLst>
        </pc:picChg>
      </pc:sldChg>
      <pc:sldChg chg="addSp delSp modSp">
        <pc:chgData name="Kimble Love" userId="1f2c16c95f855842" providerId="LiveId" clId="{0893DE3D-5F8D-4C0F-819D-2CCBCDD78C2F}" dt="2019-02-03T14:26:05.555" v="122"/>
        <pc:sldMkLst>
          <pc:docMk/>
          <pc:sldMk cId="2217523254" sldId="279"/>
        </pc:sldMkLst>
        <pc:spChg chg="add mod">
          <ac:chgData name="Kimble Love" userId="1f2c16c95f855842" providerId="LiveId" clId="{0893DE3D-5F8D-4C0F-819D-2CCBCDD78C2F}" dt="2019-02-03T14:24:56.629" v="117" actId="1582"/>
          <ac:spMkLst>
            <pc:docMk/>
            <pc:sldMk cId="2217523254" sldId="279"/>
            <ac:spMk id="4" creationId="{33AE9ED2-D0BA-410B-AB38-3B1A645596D3}"/>
          </ac:spMkLst>
        </pc:spChg>
        <pc:spChg chg="add del">
          <ac:chgData name="Kimble Love" userId="1f2c16c95f855842" providerId="LiveId" clId="{0893DE3D-5F8D-4C0F-819D-2CCBCDD78C2F}" dt="2019-02-03T14:25:38.283" v="120"/>
          <ac:spMkLst>
            <pc:docMk/>
            <pc:sldMk cId="2217523254" sldId="279"/>
            <ac:spMk id="6" creationId="{40E211FD-70BD-431D-9567-20A2471CB08B}"/>
          </ac:spMkLst>
        </pc:spChg>
        <pc:spChg chg="add del">
          <ac:chgData name="Kimble Love" userId="1f2c16c95f855842" providerId="LiveId" clId="{0893DE3D-5F8D-4C0F-819D-2CCBCDD78C2F}" dt="2019-02-03T14:26:05.555" v="122"/>
          <ac:spMkLst>
            <pc:docMk/>
            <pc:sldMk cId="2217523254" sldId="279"/>
            <ac:spMk id="7" creationId="{8EE46AED-70CF-44EF-AC50-67EFDFA74069}"/>
          </ac:spMkLst>
        </pc:spChg>
      </pc:sldChg>
      <pc:sldChg chg="modSp add del">
        <pc:chgData name="Kimble Love" userId="1f2c16c95f855842" providerId="LiveId" clId="{0893DE3D-5F8D-4C0F-819D-2CCBCDD78C2F}" dt="2019-02-03T14:25:04.867" v="118" actId="2696"/>
        <pc:sldMkLst>
          <pc:docMk/>
          <pc:sldMk cId="3163874249" sldId="280"/>
        </pc:sldMkLst>
        <pc:spChg chg="mod">
          <ac:chgData name="Kimble Love" userId="1f2c16c95f855842" providerId="LiveId" clId="{0893DE3D-5F8D-4C0F-819D-2CCBCDD78C2F}" dt="2019-02-03T14:22:39.397" v="103" actId="255"/>
          <ac:spMkLst>
            <pc:docMk/>
            <pc:sldMk cId="3163874249" sldId="280"/>
            <ac:spMk id="3" creationId="{0C572583-4A64-4577-9ABB-62A19304552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merriam-webster.com/dictionary/Awaken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merriam-webster.com/dictionary/reform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hyperlink" Target="https://www.biblestudytools.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4F5B-1313-47B4-B613-7AFFD22BF599}"/>
              </a:ext>
            </a:extLst>
          </p:cNvPr>
          <p:cNvSpPr>
            <a:spLocks noGrp="1"/>
          </p:cNvSpPr>
          <p:nvPr>
            <p:ph type="ctrTitle"/>
          </p:nvPr>
        </p:nvSpPr>
        <p:spPr>
          <a:xfrm>
            <a:off x="1154954" y="4635610"/>
            <a:ext cx="10336319" cy="937997"/>
          </a:xfrm>
          <a:solidFill>
            <a:schemeClr val="bg1"/>
          </a:solidFill>
          <a:ln w="38100">
            <a:solidFill>
              <a:srgbClr val="C00000"/>
            </a:solidFill>
          </a:ln>
        </p:spPr>
        <p:txBody>
          <a:bodyPr>
            <a:noAutofit/>
          </a:bodyPr>
          <a:lstStyle/>
          <a:p>
            <a:r>
              <a:rPr lang="en-US" sz="5400" b="1" i="1" dirty="0">
                <a:latin typeface="Arial Black" panose="020B0A04020102020204" pitchFamily="34" charset="0"/>
              </a:rPr>
              <a:t>RAISING RIGHTEOUSNESS</a:t>
            </a:r>
          </a:p>
        </p:txBody>
      </p:sp>
      <p:sp>
        <p:nvSpPr>
          <p:cNvPr id="3" name="Subtitle 2">
            <a:extLst>
              <a:ext uri="{FF2B5EF4-FFF2-40B4-BE49-F238E27FC236}">
                <a16:creationId xmlns:a16="http://schemas.microsoft.com/office/drawing/2014/main" id="{1C1D0993-1926-4251-BC65-E53132F23CF5}"/>
              </a:ext>
            </a:extLst>
          </p:cNvPr>
          <p:cNvSpPr>
            <a:spLocks noGrp="1"/>
          </p:cNvSpPr>
          <p:nvPr>
            <p:ph type="subTitle" idx="1"/>
          </p:nvPr>
        </p:nvSpPr>
        <p:spPr>
          <a:xfrm>
            <a:off x="1154955" y="5577717"/>
            <a:ext cx="10468294" cy="666572"/>
          </a:xfrm>
          <a:solidFill>
            <a:schemeClr val="bg1"/>
          </a:solidFill>
          <a:ln w="38100">
            <a:solidFill>
              <a:srgbClr val="C00000"/>
            </a:solidFill>
          </a:ln>
        </p:spPr>
        <p:txBody>
          <a:bodyPr>
            <a:noAutofit/>
          </a:bodyPr>
          <a:lstStyle/>
          <a:p>
            <a:pPr algn="ctr"/>
            <a:r>
              <a:rPr lang="en-US" sz="4800" dirty="0">
                <a:solidFill>
                  <a:schemeClr val="tx1"/>
                </a:solidFill>
                <a:latin typeface="Arial Black" panose="020B0A04020102020204" pitchFamily="34" charset="0"/>
              </a:rPr>
              <a:t>THE 70 DAY DECREE</a:t>
            </a:r>
          </a:p>
        </p:txBody>
      </p:sp>
      <p:pic>
        <p:nvPicPr>
          <p:cNvPr id="5" name="Picture 4">
            <a:extLst>
              <a:ext uri="{FF2B5EF4-FFF2-40B4-BE49-F238E27FC236}">
                <a16:creationId xmlns:a16="http://schemas.microsoft.com/office/drawing/2014/main" id="{FBD2D9D5-19DB-4F1D-9542-EC834B40BEF9}"/>
              </a:ext>
            </a:extLst>
          </p:cNvPr>
          <p:cNvPicPr>
            <a:picLocks noChangeAspect="1"/>
          </p:cNvPicPr>
          <p:nvPr/>
        </p:nvPicPr>
        <p:blipFill rotWithShape="1">
          <a:blip r:embed="rId3"/>
          <a:srcRect t="4434" r="2" b="10784"/>
          <a:stretch/>
        </p:blipFill>
        <p:spPr>
          <a:xfrm>
            <a:off x="1150938" y="-1"/>
            <a:ext cx="8831262" cy="42678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908391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3559D-2530-4CEA-B9F1-A8DB38571411}"/>
              </a:ext>
            </a:extLst>
          </p:cNvPr>
          <p:cNvSpPr>
            <a:spLocks noGrp="1"/>
          </p:cNvSpPr>
          <p:nvPr>
            <p:ph type="title"/>
          </p:nvPr>
        </p:nvSpPr>
        <p:spPr>
          <a:xfrm>
            <a:off x="646111" y="452718"/>
            <a:ext cx="9404723" cy="1400530"/>
          </a:xfrm>
        </p:spPr>
        <p:txBody>
          <a:bodyPr/>
          <a:lstStyle/>
          <a:p>
            <a:endParaRPr lang="en-US"/>
          </a:p>
        </p:txBody>
      </p:sp>
      <p:pic>
        <p:nvPicPr>
          <p:cNvPr id="7" name="Content Placeholder 6" descr="A close up of a sign&#10;&#10;Description automatically generated">
            <a:extLst>
              <a:ext uri="{FF2B5EF4-FFF2-40B4-BE49-F238E27FC236}">
                <a16:creationId xmlns:a16="http://schemas.microsoft.com/office/drawing/2014/main" id="{0B991AB1-442A-4E7D-83DB-A40FA95160CC}"/>
              </a:ext>
            </a:extLst>
          </p:cNvPr>
          <p:cNvPicPr>
            <a:picLocks noGrp="1" noChangeAspect="1"/>
          </p:cNvPicPr>
          <p:nvPr>
            <p:ph idx="1"/>
          </p:nvPr>
        </p:nvPicPr>
        <p:blipFill>
          <a:blip r:embed="rId2"/>
          <a:stretch>
            <a:fillRect/>
          </a:stretch>
        </p:blipFill>
        <p:spPr>
          <a:xfrm>
            <a:off x="0" y="0"/>
            <a:ext cx="12192000" cy="6858000"/>
          </a:xfrm>
          <a:ln w="76200">
            <a:solidFill>
              <a:srgbClr val="C00000"/>
            </a:solidFill>
          </a:ln>
        </p:spPr>
      </p:pic>
    </p:spTree>
    <p:extLst>
      <p:ext uri="{BB962C8B-B14F-4D97-AF65-F5344CB8AC3E}">
        <p14:creationId xmlns:p14="http://schemas.microsoft.com/office/powerpoint/2010/main" val="242801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2" name="Picture 41">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4" name="Oval 43">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6" name="Picture 45">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8" name="Picture 47">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0" name="Rectangle 49">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BB975D8-52D0-4A3F-A4D8-698BD0D38A8D}"/>
              </a:ext>
            </a:extLst>
          </p:cNvPr>
          <p:cNvSpPr>
            <a:spLocks noGrp="1"/>
          </p:cNvSpPr>
          <p:nvPr>
            <p:ph type="title"/>
          </p:nvPr>
        </p:nvSpPr>
        <p:spPr>
          <a:xfrm>
            <a:off x="635458" y="4542502"/>
            <a:ext cx="9181185" cy="1189985"/>
          </a:xfrm>
          <a:solidFill>
            <a:schemeClr val="bg1"/>
          </a:solidFill>
          <a:ln w="38100">
            <a:solidFill>
              <a:srgbClr val="C00000"/>
            </a:solidFill>
          </a:ln>
        </p:spPr>
        <p:txBody>
          <a:bodyPr vert="horz" lIns="91440" tIns="45720" rIns="91440" bIns="45720" rtlCol="0" anchor="b">
            <a:normAutofit/>
          </a:bodyPr>
          <a:lstStyle/>
          <a:p>
            <a:r>
              <a:rPr lang="en-US" sz="6000" b="1" dirty="0"/>
              <a:t>DECREE RIGHTEOUSNESS</a:t>
            </a:r>
          </a:p>
        </p:txBody>
      </p:sp>
      <p:pic>
        <p:nvPicPr>
          <p:cNvPr id="7" name="Picture 6" descr="A person wearing a hat and sunglasses&#10;&#10;Description automatically generated">
            <a:extLst>
              <a:ext uri="{FF2B5EF4-FFF2-40B4-BE49-F238E27FC236}">
                <a16:creationId xmlns:a16="http://schemas.microsoft.com/office/drawing/2014/main" id="{16E6FABF-11F3-4BD3-B779-746FC049C4E1}"/>
              </a:ext>
            </a:extLst>
          </p:cNvPr>
          <p:cNvPicPr>
            <a:picLocks noChangeAspect="1"/>
          </p:cNvPicPr>
          <p:nvPr/>
        </p:nvPicPr>
        <p:blipFill rotWithShape="1">
          <a:blip r:embed="rId7"/>
          <a:srcRect l="3461" r="41612"/>
          <a:stretch/>
        </p:blipFill>
        <p:spPr>
          <a:xfrm>
            <a:off x="635458" y="640080"/>
            <a:ext cx="2953512" cy="3602736"/>
          </a:xfrm>
          <a:prstGeom prst="rect">
            <a:avLst/>
          </a:prstGeom>
          <a:effectLst>
            <a:outerShdw blurRad="50800" dist="38100" dir="5400000" algn="t" rotWithShape="0">
              <a:prstClr val="black">
                <a:alpha val="43000"/>
              </a:prstClr>
            </a:outerShdw>
          </a:effectLst>
        </p:spPr>
      </p:pic>
      <p:pic>
        <p:nvPicPr>
          <p:cNvPr id="5" name="Content Placeholder 4" descr="A close up of a sign&#10;&#10;Description automatically generated">
            <a:extLst>
              <a:ext uri="{FF2B5EF4-FFF2-40B4-BE49-F238E27FC236}">
                <a16:creationId xmlns:a16="http://schemas.microsoft.com/office/drawing/2014/main" id="{F43F67A0-283E-46A3-9901-CCFDA063D45C}"/>
              </a:ext>
            </a:extLst>
          </p:cNvPr>
          <p:cNvPicPr>
            <a:picLocks noGrp="1" noChangeAspect="1"/>
          </p:cNvPicPr>
          <p:nvPr>
            <p:ph idx="1"/>
          </p:nvPr>
        </p:nvPicPr>
        <p:blipFill rotWithShape="1">
          <a:blip r:embed="rId8"/>
          <a:srcRect l="7770" r="10252" b="2"/>
          <a:stretch/>
        </p:blipFill>
        <p:spPr>
          <a:xfrm>
            <a:off x="3746066" y="637032"/>
            <a:ext cx="2953512" cy="3602736"/>
          </a:xfrm>
          <a:prstGeom prst="rect">
            <a:avLst/>
          </a:prstGeom>
          <a:effectLst>
            <a:outerShdw blurRad="50800" dist="38100" dir="5400000" algn="t" rotWithShape="0">
              <a:prstClr val="black">
                <a:alpha val="43000"/>
              </a:prstClr>
            </a:outerShdw>
          </a:effectLst>
        </p:spPr>
      </p:pic>
      <p:pic>
        <p:nvPicPr>
          <p:cNvPr id="9" name="Picture 8" descr="A picture containing object&#10;&#10;Description automatically generated">
            <a:extLst>
              <a:ext uri="{FF2B5EF4-FFF2-40B4-BE49-F238E27FC236}">
                <a16:creationId xmlns:a16="http://schemas.microsoft.com/office/drawing/2014/main" id="{91F46DBF-C383-48BD-8FD4-B8EBEF2C5FA0}"/>
              </a:ext>
            </a:extLst>
          </p:cNvPr>
          <p:cNvPicPr>
            <a:picLocks noChangeAspect="1"/>
          </p:cNvPicPr>
          <p:nvPr/>
        </p:nvPicPr>
        <p:blipFill rotWithShape="1">
          <a:blip r:embed="rId9"/>
          <a:srcRect l="8901" r="9121" b="2"/>
          <a:stretch/>
        </p:blipFill>
        <p:spPr>
          <a:xfrm>
            <a:off x="6856805" y="637032"/>
            <a:ext cx="2953512"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209343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F726-FBE7-4C5A-A0D0-C78C26545FE8}"/>
              </a:ext>
            </a:extLst>
          </p:cNvPr>
          <p:cNvSpPr>
            <a:spLocks noGrp="1"/>
          </p:cNvSpPr>
          <p:nvPr>
            <p:ph type="title"/>
          </p:nvPr>
        </p:nvSpPr>
        <p:spPr>
          <a:solidFill>
            <a:schemeClr val="bg1"/>
          </a:solidFill>
          <a:ln w="38100">
            <a:solidFill>
              <a:srgbClr val="C00000"/>
            </a:solidFill>
          </a:ln>
        </p:spPr>
        <p:txBody>
          <a:bodyPr/>
          <a:lstStyle/>
          <a:p>
            <a:r>
              <a:rPr lang="en-US" dirty="0">
                <a:latin typeface="Arial Black" panose="020B0A04020102020204" pitchFamily="34" charset="0"/>
              </a:rPr>
              <a:t>RIGHTEOUSNESS EXALTS A NATION!</a:t>
            </a:r>
            <a:br>
              <a:rPr lang="en-US" dirty="0">
                <a:latin typeface="Arial Black" panose="020B0A04020102020204" pitchFamily="34" charset="0"/>
              </a:rPr>
            </a:br>
            <a:endParaRPr lang="en-US" dirty="0"/>
          </a:p>
        </p:txBody>
      </p:sp>
      <p:sp>
        <p:nvSpPr>
          <p:cNvPr id="3" name="Content Placeholder 2">
            <a:extLst>
              <a:ext uri="{FF2B5EF4-FFF2-40B4-BE49-F238E27FC236}">
                <a16:creationId xmlns:a16="http://schemas.microsoft.com/office/drawing/2014/main" id="{3476DE5E-D01C-4C80-8E41-4D8B5257AADA}"/>
              </a:ext>
            </a:extLst>
          </p:cNvPr>
          <p:cNvSpPr>
            <a:spLocks noGrp="1"/>
          </p:cNvSpPr>
          <p:nvPr>
            <p:ph idx="1"/>
          </p:nvPr>
        </p:nvSpPr>
        <p:spPr>
          <a:xfrm>
            <a:off x="645132" y="1948070"/>
            <a:ext cx="11265922" cy="4770782"/>
          </a:xfrm>
          <a:solidFill>
            <a:schemeClr val="bg1"/>
          </a:solidFill>
          <a:ln w="38100">
            <a:solidFill>
              <a:srgbClr val="C00000"/>
            </a:solidFill>
          </a:ln>
        </p:spPr>
        <p:txBody>
          <a:bodyPr>
            <a:normAutofit lnSpcReduction="10000"/>
          </a:bodyPr>
          <a:lstStyle/>
          <a:p>
            <a:pPr marL="0" indent="0">
              <a:buNone/>
            </a:pPr>
            <a:r>
              <a:rPr lang="en-US" sz="2800" dirty="0">
                <a:latin typeface="Arial Black" panose="020B0A04020102020204" pitchFamily="34" charset="0"/>
              </a:rPr>
              <a:t>JUDAH IS PLOWING AND THE JOSIAH’S ARE RISING TO BRING REFORMATION IN OUR LAND!!!</a:t>
            </a:r>
            <a:br>
              <a:rPr lang="en-US" sz="2800" dirty="0">
                <a:latin typeface="Arial Black" panose="020B0A04020102020204" pitchFamily="34" charset="0"/>
              </a:rPr>
            </a:br>
            <a:r>
              <a:rPr lang="en-US" sz="2800" dirty="0">
                <a:latin typeface="Arial Black" panose="020B0A04020102020204" pitchFamily="34" charset="0"/>
              </a:rPr>
              <a:t>EMBRACE IT: JOSIAH REFORMERS! JOSIAH COMPANY! JOSIAH GENERATION! THE JOSIAH ANOINTING! </a:t>
            </a:r>
          </a:p>
          <a:p>
            <a:pPr marL="0" indent="0">
              <a:buNone/>
            </a:pPr>
            <a:r>
              <a:rPr lang="en-US" sz="2800" dirty="0">
                <a:latin typeface="Arial Black" panose="020B0A04020102020204" pitchFamily="34" charset="0"/>
              </a:rPr>
              <a:t>2 Kings 22:1-2 VOICE</a:t>
            </a:r>
            <a:br>
              <a:rPr lang="en-US" sz="2800" dirty="0">
                <a:latin typeface="Arial Black" panose="020B0A04020102020204" pitchFamily="34" charset="0"/>
              </a:rPr>
            </a:br>
            <a:r>
              <a:rPr lang="en-US" sz="2800" dirty="0">
                <a:latin typeface="Arial Black" panose="020B0A04020102020204" pitchFamily="34" charset="0"/>
              </a:rPr>
              <a:t>Josiah was 8 years old when he inherited the throne. His reign in Jerusalem lasted 31 years. His mother was </a:t>
            </a:r>
            <a:r>
              <a:rPr lang="en-US" sz="2800" dirty="0" err="1">
                <a:latin typeface="Arial Black" panose="020B0A04020102020204" pitchFamily="34" charset="0"/>
              </a:rPr>
              <a:t>Jedidah</a:t>
            </a:r>
            <a:r>
              <a:rPr lang="en-US" sz="2800" dirty="0">
                <a:latin typeface="Arial Black" panose="020B0A04020102020204" pitchFamily="34" charset="0"/>
              </a:rPr>
              <a:t> (daughter of </a:t>
            </a:r>
            <a:r>
              <a:rPr lang="en-US" sz="2800" dirty="0" err="1">
                <a:latin typeface="Arial Black" panose="020B0A04020102020204" pitchFamily="34" charset="0"/>
              </a:rPr>
              <a:t>Adaiah</a:t>
            </a:r>
            <a:r>
              <a:rPr lang="en-US" sz="2800" dirty="0">
                <a:latin typeface="Arial Black" panose="020B0A04020102020204" pitchFamily="34" charset="0"/>
              </a:rPr>
              <a:t> from </a:t>
            </a:r>
            <a:r>
              <a:rPr lang="en-US" sz="2800" dirty="0" err="1">
                <a:latin typeface="Arial Black" panose="020B0A04020102020204" pitchFamily="34" charset="0"/>
              </a:rPr>
              <a:t>Bozkath</a:t>
            </a:r>
            <a:r>
              <a:rPr lang="en-US" sz="2800" dirty="0">
                <a:latin typeface="Arial Black" panose="020B0A04020102020204" pitchFamily="34" charset="0"/>
              </a:rPr>
              <a:t>). Josiah was righteous in the Eternal’s eyes. He continually did what was right, just as his ancestor David had. He did not ever step away from the righteous path.</a:t>
            </a:r>
          </a:p>
          <a:p>
            <a:pPr marL="0" indent="0">
              <a:buNone/>
            </a:pPr>
            <a:endParaRPr lang="en-US" dirty="0"/>
          </a:p>
        </p:txBody>
      </p:sp>
    </p:spTree>
    <p:extLst>
      <p:ext uri="{BB962C8B-B14F-4D97-AF65-F5344CB8AC3E}">
        <p14:creationId xmlns:p14="http://schemas.microsoft.com/office/powerpoint/2010/main" val="1743384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descr="A close up of an animal&#10;&#10;Description automatically generated">
            <a:extLst>
              <a:ext uri="{FF2B5EF4-FFF2-40B4-BE49-F238E27FC236}">
                <a16:creationId xmlns:a16="http://schemas.microsoft.com/office/drawing/2014/main" id="{4B14AEBA-4A31-465D-BD04-C1BA0715D907}"/>
              </a:ext>
            </a:extLst>
          </p:cNvPr>
          <p:cNvPicPr>
            <a:picLocks noGrp="1" noChangeAspect="1"/>
          </p:cNvPicPr>
          <p:nvPr>
            <p:ph idx="1"/>
          </p:nvPr>
        </p:nvPicPr>
        <p:blipFill rotWithShape="1">
          <a:blip r:embed="rId7"/>
          <a:srcRect t="18983" b="6017"/>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52B1435E-BAB8-43AB-AF6A-C15D437DC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6504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3BAACAFF-E230-41EE-9CD1-88734853DC51}"/>
              </a:ext>
            </a:extLst>
          </p:cNvPr>
          <p:cNvPicPr>
            <a:picLocks noGrp="1" noChangeAspect="1"/>
          </p:cNvPicPr>
          <p:nvPr>
            <p:ph idx="1"/>
          </p:nvPr>
        </p:nvPicPr>
        <p:blipFill rotWithShape="1">
          <a:blip r:embed="rId7"/>
          <a:srcRect t="4255"/>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52B1435E-BAB8-43AB-AF6A-C15D437DC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8177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4F5B-1313-47B4-B613-7AFFD22BF599}"/>
              </a:ext>
            </a:extLst>
          </p:cNvPr>
          <p:cNvSpPr>
            <a:spLocks noGrp="1"/>
          </p:cNvSpPr>
          <p:nvPr>
            <p:ph type="ctrTitle"/>
          </p:nvPr>
        </p:nvSpPr>
        <p:spPr>
          <a:xfrm>
            <a:off x="1154954" y="4635610"/>
            <a:ext cx="10336319" cy="937997"/>
          </a:xfrm>
          <a:solidFill>
            <a:schemeClr val="bg1"/>
          </a:solidFill>
          <a:ln w="38100">
            <a:solidFill>
              <a:srgbClr val="C00000"/>
            </a:solidFill>
          </a:ln>
        </p:spPr>
        <p:txBody>
          <a:bodyPr>
            <a:noAutofit/>
          </a:bodyPr>
          <a:lstStyle/>
          <a:p>
            <a:r>
              <a:rPr lang="en-US" sz="5400" b="1" i="1" dirty="0">
                <a:latin typeface="Arial Black" panose="020B0A04020102020204" pitchFamily="34" charset="0"/>
              </a:rPr>
              <a:t>RAISING RIGHTEOUSNESS</a:t>
            </a:r>
          </a:p>
        </p:txBody>
      </p:sp>
      <p:sp>
        <p:nvSpPr>
          <p:cNvPr id="3" name="Subtitle 2">
            <a:extLst>
              <a:ext uri="{FF2B5EF4-FFF2-40B4-BE49-F238E27FC236}">
                <a16:creationId xmlns:a16="http://schemas.microsoft.com/office/drawing/2014/main" id="{1C1D0993-1926-4251-BC65-E53132F23CF5}"/>
              </a:ext>
            </a:extLst>
          </p:cNvPr>
          <p:cNvSpPr>
            <a:spLocks noGrp="1"/>
          </p:cNvSpPr>
          <p:nvPr>
            <p:ph type="subTitle" idx="1"/>
          </p:nvPr>
        </p:nvSpPr>
        <p:spPr>
          <a:xfrm>
            <a:off x="1154955" y="5577717"/>
            <a:ext cx="10468294" cy="666572"/>
          </a:xfrm>
          <a:solidFill>
            <a:schemeClr val="bg1"/>
          </a:solidFill>
          <a:ln w="38100">
            <a:solidFill>
              <a:srgbClr val="C00000"/>
            </a:solidFill>
          </a:ln>
        </p:spPr>
        <p:txBody>
          <a:bodyPr>
            <a:noAutofit/>
          </a:bodyPr>
          <a:lstStyle/>
          <a:p>
            <a:pPr algn="ctr"/>
            <a:r>
              <a:rPr lang="en-US" sz="4800">
                <a:solidFill>
                  <a:schemeClr val="tx1"/>
                </a:solidFill>
                <a:latin typeface="Arial Black" panose="020B0A04020102020204" pitchFamily="34" charset="0"/>
              </a:rPr>
              <a:t>THE 70 DAY DECREE</a:t>
            </a:r>
            <a:endParaRPr lang="en-US" sz="4800" dirty="0">
              <a:solidFill>
                <a:schemeClr val="tx1"/>
              </a:solidFill>
              <a:latin typeface="Arial Black" panose="020B0A04020102020204" pitchFamily="34" charset="0"/>
            </a:endParaRPr>
          </a:p>
        </p:txBody>
      </p:sp>
      <p:pic>
        <p:nvPicPr>
          <p:cNvPr id="6" name="Content Placeholder 4" descr="A close up of a sign&#10;&#10;Description automatically generated">
            <a:extLst>
              <a:ext uri="{FF2B5EF4-FFF2-40B4-BE49-F238E27FC236}">
                <a16:creationId xmlns:a16="http://schemas.microsoft.com/office/drawing/2014/main" id="{37E46AF2-7C3E-48EF-A9B1-97955AF74AB8}"/>
              </a:ext>
            </a:extLst>
          </p:cNvPr>
          <p:cNvPicPr>
            <a:picLocks noChangeAspect="1"/>
          </p:cNvPicPr>
          <p:nvPr/>
        </p:nvPicPr>
        <p:blipFill rotWithShape="1">
          <a:blip r:embed="rId3"/>
          <a:srcRect l="7770" r="10252" b="2"/>
          <a:stretch/>
        </p:blipFill>
        <p:spPr>
          <a:xfrm>
            <a:off x="1154954" y="637032"/>
            <a:ext cx="2953512" cy="3602736"/>
          </a:xfrm>
          <a:prstGeom prst="rect">
            <a:avLst/>
          </a:prstGeom>
          <a:effectLst>
            <a:outerShdw blurRad="50800" dist="38100" dir="5400000" algn="t" rotWithShape="0">
              <a:prstClr val="black">
                <a:alpha val="43000"/>
              </a:prstClr>
            </a:outerShdw>
          </a:effectLst>
        </p:spPr>
      </p:pic>
      <p:pic>
        <p:nvPicPr>
          <p:cNvPr id="7" name="Picture 6" descr="A picture containing object&#10;&#10;Description automatically generated">
            <a:extLst>
              <a:ext uri="{FF2B5EF4-FFF2-40B4-BE49-F238E27FC236}">
                <a16:creationId xmlns:a16="http://schemas.microsoft.com/office/drawing/2014/main" id="{57937574-F4EE-4D6F-988F-C7789B7C1B6C}"/>
              </a:ext>
            </a:extLst>
          </p:cNvPr>
          <p:cNvPicPr>
            <a:picLocks noChangeAspect="1"/>
          </p:cNvPicPr>
          <p:nvPr/>
        </p:nvPicPr>
        <p:blipFill rotWithShape="1">
          <a:blip r:embed="rId4"/>
          <a:srcRect l="8901" r="9121" b="2"/>
          <a:stretch/>
        </p:blipFill>
        <p:spPr>
          <a:xfrm>
            <a:off x="4108465" y="637032"/>
            <a:ext cx="5981739"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7508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75D8-52D0-4A3F-A4D8-698BD0D38A8D}"/>
              </a:ext>
            </a:extLst>
          </p:cNvPr>
          <p:cNvSpPr>
            <a:spLocks noGrp="1"/>
          </p:cNvSpPr>
          <p:nvPr>
            <p:ph type="title"/>
          </p:nvPr>
        </p:nvSpPr>
        <p:spPr>
          <a:xfrm>
            <a:off x="635458" y="4542502"/>
            <a:ext cx="9181185" cy="1189985"/>
          </a:xfrm>
          <a:solidFill>
            <a:schemeClr val="bg1"/>
          </a:solidFill>
          <a:ln w="38100">
            <a:solidFill>
              <a:srgbClr val="C00000"/>
            </a:solidFill>
          </a:ln>
        </p:spPr>
        <p:txBody>
          <a:bodyPr vert="horz" lIns="91440" tIns="45720" rIns="91440" bIns="45720" rtlCol="0" anchor="b">
            <a:normAutofit/>
          </a:bodyPr>
          <a:lstStyle/>
          <a:p>
            <a:r>
              <a:rPr lang="en-US" sz="6000" b="1" dirty="0"/>
              <a:t>DECREE RIGHTEOUSNESS</a:t>
            </a:r>
          </a:p>
        </p:txBody>
      </p:sp>
      <p:pic>
        <p:nvPicPr>
          <p:cNvPr id="5" name="Content Placeholder 4" descr="A close up of a sign&#10;&#10;Description automatically generated">
            <a:extLst>
              <a:ext uri="{FF2B5EF4-FFF2-40B4-BE49-F238E27FC236}">
                <a16:creationId xmlns:a16="http://schemas.microsoft.com/office/drawing/2014/main" id="{F43F67A0-283E-46A3-9901-CCFDA063D45C}"/>
              </a:ext>
            </a:extLst>
          </p:cNvPr>
          <p:cNvPicPr>
            <a:picLocks noGrp="1" noChangeAspect="1"/>
          </p:cNvPicPr>
          <p:nvPr>
            <p:ph idx="1"/>
          </p:nvPr>
        </p:nvPicPr>
        <p:blipFill rotWithShape="1">
          <a:blip r:embed="rId2"/>
          <a:srcRect l="7770" r="10252" b="2"/>
          <a:stretch/>
        </p:blipFill>
        <p:spPr>
          <a:xfrm>
            <a:off x="508883" y="637032"/>
            <a:ext cx="6190695" cy="3602736"/>
          </a:xfrm>
          <a:prstGeom prst="rect">
            <a:avLst/>
          </a:prstGeom>
          <a:effectLst>
            <a:outerShdw blurRad="50800" dist="38100" dir="5400000" algn="t" rotWithShape="0">
              <a:prstClr val="black">
                <a:alpha val="43000"/>
              </a:prstClr>
            </a:outerShdw>
          </a:effectLst>
        </p:spPr>
      </p:pic>
      <p:pic>
        <p:nvPicPr>
          <p:cNvPr id="9" name="Picture 8" descr="A picture containing object&#10;&#10;Description automatically generated">
            <a:extLst>
              <a:ext uri="{FF2B5EF4-FFF2-40B4-BE49-F238E27FC236}">
                <a16:creationId xmlns:a16="http://schemas.microsoft.com/office/drawing/2014/main" id="{91F46DBF-C383-48BD-8FD4-B8EBEF2C5FA0}"/>
              </a:ext>
            </a:extLst>
          </p:cNvPr>
          <p:cNvPicPr>
            <a:picLocks noChangeAspect="1"/>
          </p:cNvPicPr>
          <p:nvPr/>
        </p:nvPicPr>
        <p:blipFill rotWithShape="1">
          <a:blip r:embed="rId3"/>
          <a:srcRect l="8901" r="9121" b="2"/>
          <a:stretch/>
        </p:blipFill>
        <p:spPr>
          <a:xfrm>
            <a:off x="6856805" y="637032"/>
            <a:ext cx="2953512"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71568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4F5B-1313-47B4-B613-7AFFD22BF599}"/>
              </a:ext>
            </a:extLst>
          </p:cNvPr>
          <p:cNvSpPr>
            <a:spLocks noGrp="1"/>
          </p:cNvSpPr>
          <p:nvPr>
            <p:ph type="ctrTitle"/>
          </p:nvPr>
        </p:nvSpPr>
        <p:spPr>
          <a:xfrm>
            <a:off x="1154954" y="4635610"/>
            <a:ext cx="10336319" cy="937997"/>
          </a:xfrm>
          <a:solidFill>
            <a:schemeClr val="bg1"/>
          </a:solidFill>
          <a:ln w="38100">
            <a:solidFill>
              <a:srgbClr val="C00000"/>
            </a:solidFill>
          </a:ln>
        </p:spPr>
        <p:txBody>
          <a:bodyPr>
            <a:noAutofit/>
          </a:bodyPr>
          <a:lstStyle/>
          <a:p>
            <a:r>
              <a:rPr lang="en-US" sz="5400" b="1" i="1" dirty="0">
                <a:latin typeface="Arial Black" panose="020B0A04020102020204" pitchFamily="34" charset="0"/>
              </a:rPr>
              <a:t>RAISING RIGHTEOUSNESS</a:t>
            </a:r>
          </a:p>
        </p:txBody>
      </p:sp>
      <p:sp>
        <p:nvSpPr>
          <p:cNvPr id="3" name="Subtitle 2">
            <a:extLst>
              <a:ext uri="{FF2B5EF4-FFF2-40B4-BE49-F238E27FC236}">
                <a16:creationId xmlns:a16="http://schemas.microsoft.com/office/drawing/2014/main" id="{1C1D0993-1926-4251-BC65-E53132F23CF5}"/>
              </a:ext>
            </a:extLst>
          </p:cNvPr>
          <p:cNvSpPr>
            <a:spLocks noGrp="1"/>
          </p:cNvSpPr>
          <p:nvPr>
            <p:ph type="subTitle" idx="1"/>
          </p:nvPr>
        </p:nvSpPr>
        <p:spPr>
          <a:xfrm>
            <a:off x="1154955" y="5577717"/>
            <a:ext cx="10468294" cy="666572"/>
          </a:xfrm>
          <a:solidFill>
            <a:schemeClr val="bg1"/>
          </a:solidFill>
          <a:ln w="38100">
            <a:solidFill>
              <a:srgbClr val="C00000"/>
            </a:solidFill>
          </a:ln>
        </p:spPr>
        <p:txBody>
          <a:bodyPr>
            <a:noAutofit/>
          </a:bodyPr>
          <a:lstStyle/>
          <a:p>
            <a:pPr algn="ctr"/>
            <a:r>
              <a:rPr lang="en-US" sz="4800" dirty="0">
                <a:solidFill>
                  <a:schemeClr val="tx1"/>
                </a:solidFill>
                <a:latin typeface="Arial Black" panose="020B0A04020102020204" pitchFamily="34" charset="0"/>
              </a:rPr>
              <a:t>THE 70 DAY DECREE</a:t>
            </a:r>
          </a:p>
        </p:txBody>
      </p:sp>
      <p:pic>
        <p:nvPicPr>
          <p:cNvPr id="5" name="Picture 4">
            <a:extLst>
              <a:ext uri="{FF2B5EF4-FFF2-40B4-BE49-F238E27FC236}">
                <a16:creationId xmlns:a16="http://schemas.microsoft.com/office/drawing/2014/main" id="{FBD2D9D5-19DB-4F1D-9542-EC834B40BEF9}"/>
              </a:ext>
            </a:extLst>
          </p:cNvPr>
          <p:cNvPicPr>
            <a:picLocks noChangeAspect="1"/>
          </p:cNvPicPr>
          <p:nvPr/>
        </p:nvPicPr>
        <p:blipFill rotWithShape="1">
          <a:blip r:embed="rId3"/>
          <a:srcRect t="4434" r="2" b="10784"/>
          <a:stretch/>
        </p:blipFill>
        <p:spPr>
          <a:xfrm>
            <a:off x="1150938" y="-1"/>
            <a:ext cx="8831262" cy="42678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Rectangle 3">
            <a:extLst>
              <a:ext uri="{FF2B5EF4-FFF2-40B4-BE49-F238E27FC236}">
                <a16:creationId xmlns:a16="http://schemas.microsoft.com/office/drawing/2014/main" id="{33AE9ED2-D0BA-410B-AB38-3B1A645596D3}"/>
              </a:ext>
            </a:extLst>
          </p:cNvPr>
          <p:cNvSpPr/>
          <p:nvPr/>
        </p:nvSpPr>
        <p:spPr>
          <a:xfrm>
            <a:off x="2814763" y="3244334"/>
            <a:ext cx="5343276" cy="646331"/>
          </a:xfrm>
          <a:prstGeom prst="rect">
            <a:avLst/>
          </a:prstGeom>
          <a:solidFill>
            <a:schemeClr val="bg1"/>
          </a:solidFill>
          <a:ln w="28575">
            <a:solidFill>
              <a:schemeClr val="tx1"/>
            </a:solidFill>
          </a:ln>
        </p:spPr>
        <p:txBody>
          <a:bodyPr wrap="square">
            <a:spAutoFit/>
          </a:bodyPr>
          <a:lstStyle/>
          <a:p>
            <a:pPr algn="ctr"/>
            <a:r>
              <a:rPr lang="en-US" sz="3600" b="1" dirty="0">
                <a:latin typeface="Arial Black" panose="020B0A04020102020204" pitchFamily="34" charset="0"/>
              </a:rPr>
              <a:t>2/9/19 – 4/19/19</a:t>
            </a:r>
          </a:p>
        </p:txBody>
      </p:sp>
    </p:spTree>
    <p:extLst>
      <p:ext uri="{BB962C8B-B14F-4D97-AF65-F5344CB8AC3E}">
        <p14:creationId xmlns:p14="http://schemas.microsoft.com/office/powerpoint/2010/main" val="221752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5" name="Picture 154">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7" name="Oval 156">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9" name="Picture 158">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1" name="Picture 160">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63" name="Rectangle 162">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2EEE00C-B1E2-4A70-8D0D-6806DF05604B}"/>
              </a:ext>
            </a:extLst>
          </p:cNvPr>
          <p:cNvSpPr>
            <a:spLocks noGrp="1"/>
          </p:cNvSpPr>
          <p:nvPr>
            <p:ph type="title"/>
          </p:nvPr>
        </p:nvSpPr>
        <p:spPr>
          <a:xfrm>
            <a:off x="8777571" y="1240403"/>
            <a:ext cx="2766727" cy="5454595"/>
          </a:xfrm>
          <a:solidFill>
            <a:schemeClr val="bg1"/>
          </a:solidFill>
        </p:spPr>
        <p:txBody>
          <a:bodyPr vert="horz" lIns="91440" tIns="45720" rIns="91440" bIns="45720" rtlCol="0" anchor="b">
            <a:normAutofit fontScale="90000"/>
          </a:bodyPr>
          <a:lstStyle/>
          <a:p>
            <a:r>
              <a:rPr lang="en-US" sz="4800" b="1" dirty="0"/>
              <a:t>GOD IS THE ONLY ONE WHO CAN MAKE AMERICA GREAT…</a:t>
            </a:r>
          </a:p>
        </p:txBody>
      </p:sp>
      <p:pic>
        <p:nvPicPr>
          <p:cNvPr id="1026" name="Picture 2" descr="Image result for Proverbs 14 34">
            <a:extLst>
              <a:ext uri="{FF2B5EF4-FFF2-40B4-BE49-F238E27FC236}">
                <a16:creationId xmlns:a16="http://schemas.microsoft.com/office/drawing/2014/main" id="{291C1C02-7871-4B19-A605-ABF895E2D1F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49" r="8245" b="1"/>
          <a:stretch/>
        </p:blipFill>
        <p:spPr bwMode="auto">
          <a:xfrm>
            <a:off x="20" y="10"/>
            <a:ext cx="4078268" cy="34287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Description automatically generated">
            <a:extLst>
              <a:ext uri="{FF2B5EF4-FFF2-40B4-BE49-F238E27FC236}">
                <a16:creationId xmlns:a16="http://schemas.microsoft.com/office/drawing/2014/main" id="{A53EB0E9-ACAC-48D8-8F9F-2C79FD369492}"/>
              </a:ext>
            </a:extLst>
          </p:cNvPr>
          <p:cNvPicPr>
            <a:picLocks noChangeAspect="1"/>
          </p:cNvPicPr>
          <p:nvPr/>
        </p:nvPicPr>
        <p:blipFill rotWithShape="1">
          <a:blip r:embed="rId8"/>
          <a:srcRect l="6857" r="5134" b="-1"/>
          <a:stretch/>
        </p:blipFill>
        <p:spPr>
          <a:xfrm>
            <a:off x="20" y="3428768"/>
            <a:ext cx="4078268" cy="3428770"/>
          </a:xfrm>
          <a:prstGeom prst="rect">
            <a:avLst/>
          </a:prstGeom>
        </p:spPr>
      </p:pic>
      <p:pic>
        <p:nvPicPr>
          <p:cNvPr id="1051" name="Content Placeholder 4" descr="A close up of a logo&#10;&#10;Description automatically generated">
            <a:extLst>
              <a:ext uri="{FF2B5EF4-FFF2-40B4-BE49-F238E27FC236}">
                <a16:creationId xmlns:a16="http://schemas.microsoft.com/office/drawing/2014/main" id="{7C02EC45-3885-4586-A733-EAE6AB76D377}"/>
              </a:ext>
            </a:extLst>
          </p:cNvPr>
          <p:cNvPicPr>
            <a:picLocks noGrp="1" noChangeAspect="1"/>
          </p:cNvPicPr>
          <p:nvPr>
            <p:ph idx="1"/>
          </p:nvPr>
        </p:nvPicPr>
        <p:blipFill rotWithShape="1">
          <a:blip r:embed="rId9"/>
          <a:srcRect l="5630" r="3475" b="1"/>
          <a:stretch/>
        </p:blipFill>
        <p:spPr>
          <a:xfrm>
            <a:off x="4078288" y="10"/>
            <a:ext cx="4051579" cy="6857528"/>
          </a:xfrm>
          <a:prstGeom prst="rect">
            <a:avLst/>
          </a:prstGeom>
        </p:spPr>
      </p:pic>
      <p:cxnSp>
        <p:nvCxnSpPr>
          <p:cNvPr id="165" name="Straight Connector 164">
            <a:extLst>
              <a:ext uri="{FF2B5EF4-FFF2-40B4-BE49-F238E27FC236}">
                <a16:creationId xmlns:a16="http://schemas.microsoft.com/office/drawing/2014/main" id="{03F8C69F-F318-4296-888D-427A6FDA6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8288" y="0"/>
            <a:ext cx="0" cy="685753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BFF9FD5-9693-471E-8868-834B789365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28768"/>
            <a:ext cx="406861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164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8E29-FB9E-4CF8-B4A6-6C923D656070}"/>
              </a:ext>
            </a:extLst>
          </p:cNvPr>
          <p:cNvSpPr>
            <a:spLocks noGrp="1"/>
          </p:cNvSpPr>
          <p:nvPr>
            <p:ph type="title"/>
          </p:nvPr>
        </p:nvSpPr>
        <p:spPr>
          <a:solidFill>
            <a:schemeClr val="bg1"/>
          </a:solidFill>
          <a:ln>
            <a:solidFill>
              <a:srgbClr val="C00000"/>
            </a:solidFill>
          </a:ln>
        </p:spPr>
        <p:txBody>
          <a:bodyPr/>
          <a:lstStyle/>
          <a:p>
            <a:r>
              <a:rPr lang="en-US" sz="8000" b="1" dirty="0">
                <a:latin typeface="Arial Black" panose="020B0A04020102020204" pitchFamily="34" charset="0"/>
              </a:rPr>
              <a:t>REVIVAL</a:t>
            </a:r>
          </a:p>
        </p:txBody>
      </p:sp>
      <p:sp>
        <p:nvSpPr>
          <p:cNvPr id="3" name="Content Placeholder 2">
            <a:extLst>
              <a:ext uri="{FF2B5EF4-FFF2-40B4-BE49-F238E27FC236}">
                <a16:creationId xmlns:a16="http://schemas.microsoft.com/office/drawing/2014/main" id="{47197DC8-3E9E-4B20-92BE-08670D890CC7}"/>
              </a:ext>
            </a:extLst>
          </p:cNvPr>
          <p:cNvSpPr>
            <a:spLocks noGrp="1"/>
          </p:cNvSpPr>
          <p:nvPr>
            <p:ph idx="1"/>
          </p:nvPr>
        </p:nvSpPr>
        <p:spPr>
          <a:xfrm>
            <a:off x="645130" y="1916264"/>
            <a:ext cx="10979677" cy="4332135"/>
          </a:xfrm>
          <a:solidFill>
            <a:schemeClr val="bg1"/>
          </a:solidFill>
          <a:ln>
            <a:solidFill>
              <a:srgbClr val="C00000"/>
            </a:solidFill>
          </a:ln>
        </p:spPr>
        <p:txBody>
          <a:bodyPr>
            <a:normAutofit/>
          </a:bodyPr>
          <a:lstStyle/>
          <a:p>
            <a:pPr marL="0" indent="0">
              <a:buNone/>
            </a:pPr>
            <a:r>
              <a:rPr lang="en-US" sz="3600" dirty="0">
                <a:latin typeface="Arial Black" panose="020B0A04020102020204" pitchFamily="34" charset="0"/>
              </a:rPr>
              <a:t>Revival occurs when the spiritual fervor and practice of members of an existing body of believers is re-kindling as a result of the Holy Spirit of God renewing their prior faith which had grown cold and renewing their foundation on the word of God.</a:t>
            </a:r>
          </a:p>
        </p:txBody>
      </p:sp>
    </p:spTree>
    <p:extLst>
      <p:ext uri="{BB962C8B-B14F-4D97-AF65-F5344CB8AC3E}">
        <p14:creationId xmlns:p14="http://schemas.microsoft.com/office/powerpoint/2010/main" val="59219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8E29-FB9E-4CF8-B4A6-6C923D656070}"/>
              </a:ext>
            </a:extLst>
          </p:cNvPr>
          <p:cNvSpPr>
            <a:spLocks noGrp="1"/>
          </p:cNvSpPr>
          <p:nvPr>
            <p:ph type="title"/>
          </p:nvPr>
        </p:nvSpPr>
        <p:spPr>
          <a:solidFill>
            <a:schemeClr val="bg1"/>
          </a:solidFill>
          <a:ln>
            <a:solidFill>
              <a:srgbClr val="C00000"/>
            </a:solidFill>
          </a:ln>
        </p:spPr>
        <p:txBody>
          <a:bodyPr/>
          <a:lstStyle/>
          <a:p>
            <a:r>
              <a:rPr lang="en-US" sz="8000" b="1" dirty="0">
                <a:latin typeface="Arial Black" panose="020B0A04020102020204" pitchFamily="34" charset="0"/>
              </a:rPr>
              <a:t>AWAKENING</a:t>
            </a:r>
          </a:p>
        </p:txBody>
      </p:sp>
      <p:sp>
        <p:nvSpPr>
          <p:cNvPr id="3" name="Content Placeholder 2">
            <a:extLst>
              <a:ext uri="{FF2B5EF4-FFF2-40B4-BE49-F238E27FC236}">
                <a16:creationId xmlns:a16="http://schemas.microsoft.com/office/drawing/2014/main" id="{47197DC8-3E9E-4B20-92BE-08670D890CC7}"/>
              </a:ext>
            </a:extLst>
          </p:cNvPr>
          <p:cNvSpPr>
            <a:spLocks noGrp="1"/>
          </p:cNvSpPr>
          <p:nvPr>
            <p:ph idx="1"/>
          </p:nvPr>
        </p:nvSpPr>
        <p:spPr>
          <a:xfrm>
            <a:off x="645130" y="1916264"/>
            <a:ext cx="10979677" cy="4659465"/>
          </a:xfrm>
          <a:solidFill>
            <a:schemeClr val="bg1"/>
          </a:solidFill>
          <a:ln>
            <a:solidFill>
              <a:srgbClr val="C00000"/>
            </a:solidFill>
          </a:ln>
        </p:spPr>
        <p:txBody>
          <a:bodyPr>
            <a:normAutofit/>
          </a:bodyPr>
          <a:lstStyle/>
          <a:p>
            <a:pPr marL="0" indent="0">
              <a:buNone/>
            </a:pPr>
            <a:r>
              <a:rPr lang="en-US" sz="3600" dirty="0">
                <a:latin typeface="Arial Black" panose="020B0A04020102020204" pitchFamily="34" charset="0"/>
                <a:hlinkClick r:id="rId2">
                  <a:extLst>
                    <a:ext uri="{A12FA001-AC4F-418D-AE19-62706E023703}">
                      <ahyp:hlinkClr xmlns:ahyp="http://schemas.microsoft.com/office/drawing/2018/hyperlinkcolor" val="tx"/>
                    </a:ext>
                  </a:extLst>
                </a:hlinkClick>
              </a:rPr>
              <a:t>Awakening</a:t>
            </a:r>
            <a:r>
              <a:rPr lang="en-US" sz="3600" dirty="0">
                <a:latin typeface="Arial Black" panose="020B0A04020102020204" pitchFamily="34" charset="0"/>
              </a:rPr>
              <a:t> is an evangelical outpouring of the Spirit of God over a short period of time in which many who were non-believers become believers founded on the word of God in the Bible.  The new believers are then enfolded into existing bodies of believers for growing in their knowledge of God and relation with God.</a:t>
            </a:r>
          </a:p>
          <a:p>
            <a:pPr marL="0" indent="0">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370541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8E29-FB9E-4CF8-B4A6-6C923D656070}"/>
              </a:ext>
            </a:extLst>
          </p:cNvPr>
          <p:cNvSpPr>
            <a:spLocks noGrp="1"/>
          </p:cNvSpPr>
          <p:nvPr>
            <p:ph type="title"/>
          </p:nvPr>
        </p:nvSpPr>
        <p:spPr>
          <a:solidFill>
            <a:schemeClr val="bg1"/>
          </a:solidFill>
          <a:ln>
            <a:solidFill>
              <a:srgbClr val="C00000"/>
            </a:solidFill>
          </a:ln>
        </p:spPr>
        <p:txBody>
          <a:bodyPr/>
          <a:lstStyle/>
          <a:p>
            <a:r>
              <a:rPr lang="en-US" sz="8000" b="1" dirty="0">
                <a:latin typeface="Arial Black" panose="020B0A04020102020204" pitchFamily="34" charset="0"/>
              </a:rPr>
              <a:t>REFORMATION</a:t>
            </a:r>
          </a:p>
        </p:txBody>
      </p:sp>
      <p:sp>
        <p:nvSpPr>
          <p:cNvPr id="3" name="Content Placeholder 2">
            <a:extLst>
              <a:ext uri="{FF2B5EF4-FFF2-40B4-BE49-F238E27FC236}">
                <a16:creationId xmlns:a16="http://schemas.microsoft.com/office/drawing/2014/main" id="{47197DC8-3E9E-4B20-92BE-08670D890CC7}"/>
              </a:ext>
            </a:extLst>
          </p:cNvPr>
          <p:cNvSpPr>
            <a:spLocks noGrp="1"/>
          </p:cNvSpPr>
          <p:nvPr>
            <p:ph idx="1"/>
          </p:nvPr>
        </p:nvSpPr>
        <p:spPr>
          <a:xfrm>
            <a:off x="645130" y="1916264"/>
            <a:ext cx="10979677" cy="4332135"/>
          </a:xfrm>
          <a:solidFill>
            <a:schemeClr val="bg1"/>
          </a:solidFill>
          <a:ln>
            <a:solidFill>
              <a:srgbClr val="C00000"/>
            </a:solidFill>
          </a:ln>
        </p:spPr>
        <p:txBody>
          <a:bodyPr>
            <a:normAutofit/>
          </a:bodyPr>
          <a:lstStyle/>
          <a:p>
            <a:pPr marL="0" indent="0">
              <a:buNone/>
            </a:pPr>
            <a:r>
              <a:rPr lang="en-US" sz="3200" dirty="0">
                <a:latin typeface="Arial Black" panose="020B0A04020102020204" pitchFamily="34" charset="0"/>
                <a:hlinkClick r:id="rId2">
                  <a:extLst>
                    <a:ext uri="{A12FA001-AC4F-418D-AE19-62706E023703}">
                      <ahyp:hlinkClr xmlns:ahyp="http://schemas.microsoft.com/office/drawing/2018/hyperlinkcolor" val="tx"/>
                    </a:ext>
                  </a:extLst>
                </a:hlinkClick>
              </a:rPr>
              <a:t>Reformation</a:t>
            </a:r>
            <a:r>
              <a:rPr lang="en-US" sz="3200" dirty="0">
                <a:latin typeface="Arial Black" panose="020B0A04020102020204" pitchFamily="34" charset="0"/>
              </a:rPr>
              <a:t> is a re-alignment of beliefs and religious practices to be conformed to the word of God by throwing off beliefs and religious practices that are not in conformity with the word of God. Reformations change people’s beliefs, attitudes and actions. Those changes overflow to change church beliefs and practices, society (culture) and governments.</a:t>
            </a:r>
          </a:p>
          <a:p>
            <a:endParaRPr lang="en-US" dirty="0"/>
          </a:p>
        </p:txBody>
      </p:sp>
    </p:spTree>
    <p:extLst>
      <p:ext uri="{BB962C8B-B14F-4D97-AF65-F5344CB8AC3E}">
        <p14:creationId xmlns:p14="http://schemas.microsoft.com/office/powerpoint/2010/main" val="373837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40" name="Picture 11">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1" name="Picture 13">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2" name="Oval 15">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3" name="Picture 17">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4" name="Picture 19">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5" name="Rectangle 21">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1BCACCC-E7DA-4C68-B3B2-3C89309B2CCB}"/>
              </a:ext>
            </a:extLst>
          </p:cNvPr>
          <p:cNvSpPr>
            <a:spLocks noGrp="1"/>
          </p:cNvSpPr>
          <p:nvPr>
            <p:ph type="title"/>
          </p:nvPr>
        </p:nvSpPr>
        <p:spPr>
          <a:xfrm>
            <a:off x="635458" y="4542502"/>
            <a:ext cx="10122657" cy="1189985"/>
          </a:xfrm>
          <a:solidFill>
            <a:schemeClr val="bg1"/>
          </a:solidFill>
          <a:ln w="6350">
            <a:solidFill>
              <a:srgbClr val="C00000"/>
            </a:solidFill>
          </a:ln>
        </p:spPr>
        <p:txBody>
          <a:bodyPr vert="horz" lIns="91440" tIns="45720" rIns="91440" bIns="45720" rtlCol="0" anchor="b">
            <a:normAutofit/>
          </a:bodyPr>
          <a:lstStyle/>
          <a:p>
            <a:r>
              <a:rPr lang="en-US" sz="6500" b="1" i="1" dirty="0"/>
              <a:t>RAISING RIGHTEOUSNESS</a:t>
            </a:r>
          </a:p>
        </p:txBody>
      </p:sp>
      <p:pic>
        <p:nvPicPr>
          <p:cNvPr id="7" name="Picture 6" descr="An old stone building&#10;&#10;Description automatically generated">
            <a:extLst>
              <a:ext uri="{FF2B5EF4-FFF2-40B4-BE49-F238E27FC236}">
                <a16:creationId xmlns:a16="http://schemas.microsoft.com/office/drawing/2014/main" id="{F7C0459D-B64A-4F78-BE55-972CD6EE46F3}"/>
              </a:ext>
            </a:extLst>
          </p:cNvPr>
          <p:cNvPicPr>
            <a:picLocks noChangeAspect="1"/>
          </p:cNvPicPr>
          <p:nvPr/>
        </p:nvPicPr>
        <p:blipFill rotWithShape="1">
          <a:blip r:embed="rId7"/>
          <a:srcRect t="12713" r="-3" b="22985"/>
          <a:stretch/>
        </p:blipFill>
        <p:spPr>
          <a:xfrm>
            <a:off x="635459" y="640080"/>
            <a:ext cx="5602986" cy="3602736"/>
          </a:xfrm>
          <a:prstGeom prst="rect">
            <a:avLst/>
          </a:prstGeom>
          <a:effectLst>
            <a:outerShdw blurRad="50800" dist="38100" dir="5400000" algn="t" rotWithShape="0">
              <a:prstClr val="black">
                <a:alpha val="43000"/>
              </a:prstClr>
            </a:outerShdw>
          </a:effectLst>
        </p:spPr>
      </p:pic>
      <p:pic>
        <p:nvPicPr>
          <p:cNvPr id="5" name="Content Placeholder 4" descr="A person and text&#10;&#10;Description automatically generated">
            <a:extLst>
              <a:ext uri="{FF2B5EF4-FFF2-40B4-BE49-F238E27FC236}">
                <a16:creationId xmlns:a16="http://schemas.microsoft.com/office/drawing/2014/main" id="{06235582-FA0F-490E-ADED-676D2AEB41DD}"/>
              </a:ext>
            </a:extLst>
          </p:cNvPr>
          <p:cNvPicPr>
            <a:picLocks noGrp="1" noChangeAspect="1"/>
          </p:cNvPicPr>
          <p:nvPr>
            <p:ph idx="1"/>
          </p:nvPr>
        </p:nvPicPr>
        <p:blipFill rotWithShape="1">
          <a:blip r:embed="rId8"/>
          <a:srcRect l="4259" r="27247"/>
          <a:stretch/>
        </p:blipFill>
        <p:spPr>
          <a:xfrm>
            <a:off x="6389320" y="640080"/>
            <a:ext cx="3432201"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97302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1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1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2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2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7" name="Picture 2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8" name="Rectangle 2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9" name="Rectangle 29">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3" name="Content Placeholder 12" descr="A person and text&#10;&#10;Description automatically generated">
            <a:extLst>
              <a:ext uri="{FF2B5EF4-FFF2-40B4-BE49-F238E27FC236}">
                <a16:creationId xmlns:a16="http://schemas.microsoft.com/office/drawing/2014/main" id="{46DFEBC4-65B1-4D95-B880-98E4BF5DB9BC}"/>
              </a:ext>
            </a:extLst>
          </p:cNvPr>
          <p:cNvPicPr>
            <a:picLocks noGrp="1" noChangeAspect="1"/>
          </p:cNvPicPr>
          <p:nvPr>
            <p:ph idx="1"/>
          </p:nvPr>
        </p:nvPicPr>
        <p:blipFill rotWithShape="1">
          <a:blip r:embed="rId6">
            <a:alphaModFix amt="40000"/>
            <a:extLst/>
          </a:blip>
          <a:srcRect t="11349" r="9091" b="20470"/>
          <a:stretch/>
        </p:blipFill>
        <p:spPr>
          <a:xfrm>
            <a:off x="20" y="10"/>
            <a:ext cx="12191980" cy="6857990"/>
          </a:xfrm>
          <a:prstGeom prst="rect">
            <a:avLst/>
          </a:prstGeom>
        </p:spPr>
      </p:pic>
      <p:sp>
        <p:nvSpPr>
          <p:cNvPr id="2" name="Title 1">
            <a:extLst>
              <a:ext uri="{FF2B5EF4-FFF2-40B4-BE49-F238E27FC236}">
                <a16:creationId xmlns:a16="http://schemas.microsoft.com/office/drawing/2014/main" id="{03DB262B-89AB-41EE-9DB1-B2E101B9169A}"/>
              </a:ext>
            </a:extLst>
          </p:cNvPr>
          <p:cNvSpPr>
            <a:spLocks noGrp="1"/>
          </p:cNvSpPr>
          <p:nvPr>
            <p:ph type="title"/>
          </p:nvPr>
        </p:nvSpPr>
        <p:spPr>
          <a:xfrm>
            <a:off x="1154954" y="3204376"/>
            <a:ext cx="9667017" cy="1573005"/>
          </a:xfrm>
          <a:solidFill>
            <a:schemeClr val="bg1"/>
          </a:solidFill>
        </p:spPr>
        <p:txBody>
          <a:bodyPr vert="horz" lIns="91440" tIns="45720" rIns="91440" bIns="45720" rtlCol="0" anchor="b">
            <a:normAutofit/>
          </a:bodyPr>
          <a:lstStyle/>
          <a:p>
            <a:r>
              <a:rPr lang="en-US" sz="8800" b="1" dirty="0">
                <a:solidFill>
                  <a:srgbClr val="FF0000"/>
                </a:solidFill>
                <a:latin typeface="Arial Black" panose="020B0A04020102020204" pitchFamily="34" charset="0"/>
              </a:rPr>
              <a:t>REFORMATION</a:t>
            </a:r>
          </a:p>
        </p:txBody>
      </p:sp>
      <p:sp>
        <p:nvSpPr>
          <p:cNvPr id="32" name="Rectangle 31">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784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Content Placeholder 4" descr="A close up of a newspaper&#10;&#10;Description automatically generated">
            <a:extLst>
              <a:ext uri="{FF2B5EF4-FFF2-40B4-BE49-F238E27FC236}">
                <a16:creationId xmlns:a16="http://schemas.microsoft.com/office/drawing/2014/main" id="{4FB0BF4E-8658-4DD6-8129-6F53D1215BB2}"/>
              </a:ext>
            </a:extLst>
          </p:cNvPr>
          <p:cNvPicPr>
            <a:picLocks noGrp="1" noChangeAspect="1"/>
          </p:cNvPicPr>
          <p:nvPr>
            <p:ph idx="1"/>
          </p:nvPr>
        </p:nvPicPr>
        <p:blipFill>
          <a:blip r:embed="rId7"/>
          <a:stretch>
            <a:fillRect/>
          </a:stretch>
        </p:blipFill>
        <p:spPr>
          <a:xfrm>
            <a:off x="2381956" y="643467"/>
            <a:ext cx="7428088" cy="5571066"/>
          </a:xfrm>
          <a:prstGeom prst="rect">
            <a:avLst/>
          </a:prstGeom>
        </p:spPr>
      </p:pic>
      <p:sp>
        <p:nvSpPr>
          <p:cNvPr id="24" name="Rectangle 23">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8346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F152-1323-4398-877D-C124B0766078}"/>
              </a:ext>
            </a:extLst>
          </p:cNvPr>
          <p:cNvSpPr>
            <a:spLocks noGrp="1"/>
          </p:cNvSpPr>
          <p:nvPr>
            <p:ph type="title"/>
          </p:nvPr>
        </p:nvSpPr>
        <p:spPr>
          <a:solidFill>
            <a:schemeClr val="bg1"/>
          </a:solidFill>
          <a:ln>
            <a:solidFill>
              <a:srgbClr val="C00000"/>
            </a:solidFill>
          </a:ln>
        </p:spPr>
        <p:txBody>
          <a:bodyPr/>
          <a:lstStyle/>
          <a:p>
            <a:r>
              <a:rPr lang="en-US" b="1" dirty="0"/>
              <a:t>PROTESTANT REFORMATION:</a:t>
            </a:r>
            <a:br>
              <a:rPr lang="en-US" b="1" dirty="0"/>
            </a:br>
            <a:r>
              <a:rPr lang="en-US" b="1" dirty="0"/>
              <a:t>THE FIVE SOLAS</a:t>
            </a:r>
            <a:br>
              <a:rPr lang="en-US" b="1" dirty="0"/>
            </a:br>
            <a:endParaRPr lang="en-US" dirty="0"/>
          </a:p>
        </p:txBody>
      </p:sp>
      <p:sp>
        <p:nvSpPr>
          <p:cNvPr id="3" name="Content Placeholder 2">
            <a:extLst>
              <a:ext uri="{FF2B5EF4-FFF2-40B4-BE49-F238E27FC236}">
                <a16:creationId xmlns:a16="http://schemas.microsoft.com/office/drawing/2014/main" id="{B02BD742-655A-4B1B-8E09-310E04437630}"/>
              </a:ext>
            </a:extLst>
          </p:cNvPr>
          <p:cNvSpPr>
            <a:spLocks noGrp="1"/>
          </p:cNvSpPr>
          <p:nvPr>
            <p:ph idx="1"/>
          </p:nvPr>
        </p:nvSpPr>
        <p:spPr>
          <a:solidFill>
            <a:schemeClr val="bg1"/>
          </a:solidFill>
        </p:spPr>
        <p:txBody>
          <a:bodyPr>
            <a:normAutofit lnSpcReduction="10000"/>
          </a:bodyPr>
          <a:lstStyle/>
          <a:p>
            <a:pPr marL="0" lvl="0" indent="0">
              <a:buNone/>
            </a:pPr>
            <a:r>
              <a:rPr lang="en-US" sz="2400" b="1" i="1" dirty="0">
                <a:latin typeface="Arial Black" panose="020B0A04020102020204" pitchFamily="34" charset="0"/>
              </a:rPr>
              <a:t>Sola Scriptura </a:t>
            </a:r>
            <a:r>
              <a:rPr lang="en-US" sz="2400" dirty="0">
                <a:latin typeface="Arial Black" panose="020B0A04020102020204" pitchFamily="34" charset="0"/>
              </a:rPr>
              <a:t>(“Scripture alone”): The </a:t>
            </a:r>
            <a:r>
              <a:rPr lang="en-US" sz="2400" u="sng" dirty="0">
                <a:latin typeface="Arial Black" panose="020B0A04020102020204" pitchFamily="34" charset="0"/>
                <a:hlinkClick r:id="rId2"/>
              </a:rPr>
              <a:t>Bible</a:t>
            </a:r>
            <a:r>
              <a:rPr lang="en-US" sz="2400" dirty="0">
                <a:latin typeface="Arial Black" panose="020B0A04020102020204" pitchFamily="34" charset="0"/>
              </a:rPr>
              <a:t> alone is our highest authority.</a:t>
            </a:r>
          </a:p>
          <a:p>
            <a:pPr marL="0" lvl="0" indent="0">
              <a:buNone/>
            </a:pPr>
            <a:r>
              <a:rPr lang="en-US" sz="2400" b="1" i="1" dirty="0">
                <a:latin typeface="Arial Black" panose="020B0A04020102020204" pitchFamily="34" charset="0"/>
              </a:rPr>
              <a:t>Sola Fide </a:t>
            </a:r>
            <a:r>
              <a:rPr lang="en-US" sz="2400" dirty="0">
                <a:latin typeface="Arial Black" panose="020B0A04020102020204" pitchFamily="34" charset="0"/>
              </a:rPr>
              <a:t>(“faith alone”): We are saved through faith alone in Jesus Christ.</a:t>
            </a:r>
          </a:p>
          <a:p>
            <a:pPr marL="0" lvl="0" indent="0">
              <a:buNone/>
            </a:pPr>
            <a:r>
              <a:rPr lang="en-US" sz="2400" b="1" i="1" dirty="0">
                <a:latin typeface="Arial Black" panose="020B0A04020102020204" pitchFamily="34" charset="0"/>
              </a:rPr>
              <a:t>Sola Gratia </a:t>
            </a:r>
            <a:r>
              <a:rPr lang="en-US" sz="2400" dirty="0">
                <a:latin typeface="Arial Black" panose="020B0A04020102020204" pitchFamily="34" charset="0"/>
              </a:rPr>
              <a:t>(“grace alone”): We are saved by the grace of God alone.</a:t>
            </a:r>
          </a:p>
          <a:p>
            <a:pPr marL="0" lvl="0" indent="0">
              <a:buNone/>
            </a:pPr>
            <a:r>
              <a:rPr lang="en-US" sz="2400" b="1" i="1" dirty="0">
                <a:latin typeface="Arial Black" panose="020B0A04020102020204" pitchFamily="34" charset="0"/>
              </a:rPr>
              <a:t>Solus Christus </a:t>
            </a:r>
            <a:r>
              <a:rPr lang="en-US" sz="2400" dirty="0">
                <a:latin typeface="Arial Black" panose="020B0A04020102020204" pitchFamily="34" charset="0"/>
              </a:rPr>
              <a:t>(“Christ alone”): Jesus Christ alone is our Lord, Savior, and King.</a:t>
            </a:r>
          </a:p>
          <a:p>
            <a:pPr marL="0" lvl="0" indent="0">
              <a:buNone/>
            </a:pPr>
            <a:r>
              <a:rPr lang="en-US" sz="2400" b="1" i="1" dirty="0">
                <a:latin typeface="Arial Black" panose="020B0A04020102020204" pitchFamily="34" charset="0"/>
              </a:rPr>
              <a:t>Soli Deo Gloria </a:t>
            </a:r>
            <a:r>
              <a:rPr lang="en-US" sz="2400" dirty="0">
                <a:latin typeface="Arial Black" panose="020B0A04020102020204" pitchFamily="34" charset="0"/>
              </a:rPr>
              <a:t>(“to the glory of God alone”): We live for the glory of God alone.</a:t>
            </a:r>
          </a:p>
          <a:p>
            <a:pPr marL="0" indent="0">
              <a:buNone/>
            </a:pPr>
            <a:endParaRPr lang="en-US" dirty="0"/>
          </a:p>
        </p:txBody>
      </p:sp>
    </p:spTree>
    <p:extLst>
      <p:ext uri="{BB962C8B-B14F-4D97-AF65-F5344CB8AC3E}">
        <p14:creationId xmlns:p14="http://schemas.microsoft.com/office/powerpoint/2010/main" val="1357120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5</TotalTime>
  <Words>188</Words>
  <Application>Microsoft Office PowerPoint</Application>
  <PresentationFormat>Widescreen</PresentationFormat>
  <Paragraphs>27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Century Gothic</vt:lpstr>
      <vt:lpstr>Wingdings 3</vt:lpstr>
      <vt:lpstr>Ion</vt:lpstr>
      <vt:lpstr>RAISING RIGHTEOUSNESS</vt:lpstr>
      <vt:lpstr>GOD IS THE ONLY ONE WHO CAN MAKE AMERICA GREAT…</vt:lpstr>
      <vt:lpstr>REVIVAL</vt:lpstr>
      <vt:lpstr>AWAKENING</vt:lpstr>
      <vt:lpstr>REFORMATION</vt:lpstr>
      <vt:lpstr>RAISING RIGHTEOUSNESS</vt:lpstr>
      <vt:lpstr>REFORMATION</vt:lpstr>
      <vt:lpstr>PowerPoint Presentation</vt:lpstr>
      <vt:lpstr>PROTESTANT REFORMATION: THE FIVE SOLAS </vt:lpstr>
      <vt:lpstr>PowerPoint Presentation</vt:lpstr>
      <vt:lpstr>DECREE RIGHTEOUSNESS</vt:lpstr>
      <vt:lpstr>RIGHTEOUSNESS EXALTS A NATION! </vt:lpstr>
      <vt:lpstr>PowerPoint Presentation</vt:lpstr>
      <vt:lpstr>PowerPoint Presentation</vt:lpstr>
      <vt:lpstr>RAISING RIGHTEOUSNESS</vt:lpstr>
      <vt:lpstr>DECREE RIGHTEOUSNESS</vt:lpstr>
      <vt:lpstr>RAISING RIGHTEOUSNESS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RIGHTEOUSNESS</dc:title>
  <dc:creator>Kimble Love</dc:creator>
  <cp:lastModifiedBy>Kimble Love</cp:lastModifiedBy>
  <cp:revision>1</cp:revision>
  <dcterms:created xsi:type="dcterms:W3CDTF">2019-02-03T14:15:10Z</dcterms:created>
  <dcterms:modified xsi:type="dcterms:W3CDTF">2019-02-03T14:26:14Z</dcterms:modified>
</cp:coreProperties>
</file>